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chivo Black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Lato Bold" panose="020B0604020202020204" charset="0"/>
      <p:regular r:id="rId24"/>
      <p:bold r:id="rId25"/>
    </p:embeddedFont>
    <p:embeddedFont>
      <p:font typeface="League Spartan" panose="020B0604020202020204" charset="0"/>
      <p:regular r:id="rId26"/>
    </p:embeddedFont>
    <p:embeddedFont>
      <p:font typeface="Open Sans Extra Bold" panose="020B0604020202020204" charset="0"/>
      <p:regular r:id="rId27"/>
    </p:embeddedFont>
    <p:embeddedFont>
      <p:font typeface="Poppins" panose="020B0604020202020204" charset="0"/>
      <p:regular r:id="rId28"/>
      <p:bold r:id="rId29"/>
      <p:italic r:id="rId30"/>
      <p:boldItalic r:id="rId31"/>
    </p:embeddedFont>
    <p:embeddedFont>
      <p:font typeface="Poppins Black" panose="020B0604020202020204" charset="0"/>
      <p:bold r:id="rId32"/>
      <p:boldItalic r:id="rId33"/>
    </p:embeddedFont>
    <p:embeddedFont>
      <p:font typeface="Poppins Bold" panose="020B0604020202020204" charset="0"/>
      <p:regular r:id="rId34"/>
      <p:bold r:id="rId35"/>
    </p:embeddedFont>
    <p:embeddedFont>
      <p:font typeface="Poppins Italics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B24F2-6A9E-4BB6-82E4-9AE5B2A20A4A}" v="56" dt="2024-02-20T04:39:16.114"/>
    <p1510:client id="{2E935ED1-F352-467F-9722-ADBE241D0D79}" v="22" dt="2024-02-20T04:43:23.578"/>
    <p1510:client id="{64CE256E-E7A8-4EE9-A9AC-F0DECBEC8D81}" v="26" dt="2024-02-20T04:44:42.120"/>
    <p1510:client id="{8B2724FB-EFC1-45AA-B576-5DAD5EF67B9A}" v="92" dt="2024-02-20T04:44:50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-Hui Lin" userId="S::lin1740@purdue.edu::233a1355-a07d-4868-8e6a-907bec0c1b16" providerId="AD" clId="Web-{0CBB24F2-6A9E-4BB6-82E4-9AE5B2A20A4A}"/>
    <pc:docChg chg="modSld">
      <pc:chgData name="Yu-Hui Lin" userId="S::lin1740@purdue.edu::233a1355-a07d-4868-8e6a-907bec0c1b16" providerId="AD" clId="Web-{0CBB24F2-6A9E-4BB6-82E4-9AE5B2A20A4A}" dt="2024-02-20T04:39:07.301" v="39" actId="1076"/>
      <pc:docMkLst>
        <pc:docMk/>
      </pc:docMkLst>
      <pc:sldChg chg="addSp delSp modSp">
        <pc:chgData name="Yu-Hui Lin" userId="S::lin1740@purdue.edu::233a1355-a07d-4868-8e6a-907bec0c1b16" providerId="AD" clId="Web-{0CBB24F2-6A9E-4BB6-82E4-9AE5B2A20A4A}" dt="2024-02-20T04:37:23.486" v="28" actId="1076"/>
        <pc:sldMkLst>
          <pc:docMk/>
          <pc:sldMk cId="0" sldId="256"/>
        </pc:sldMkLst>
        <pc:spChg chg="mod">
          <ac:chgData name="Yu-Hui Lin" userId="S::lin1740@purdue.edu::233a1355-a07d-4868-8e6a-907bec0c1b16" providerId="AD" clId="Web-{0CBB24F2-6A9E-4BB6-82E4-9AE5B2A20A4A}" dt="2024-02-20T04:36:31.188" v="7" actId="1076"/>
          <ac:spMkLst>
            <pc:docMk/>
            <pc:sldMk cId="0" sldId="256"/>
            <ac:spMk id="2" creationId="{00000000-0000-0000-0000-000000000000}"/>
          </ac:spMkLst>
        </pc:spChg>
        <pc:spChg chg="del">
          <ac:chgData name="Yu-Hui Lin" userId="S::lin1740@purdue.edu::233a1355-a07d-4868-8e6a-907bec0c1b16" providerId="AD" clId="Web-{0CBB24F2-6A9E-4BB6-82E4-9AE5B2A20A4A}" dt="2024-02-20T04:36:25.500" v="4"/>
          <ac:spMkLst>
            <pc:docMk/>
            <pc:sldMk cId="0" sldId="256"/>
            <ac:spMk id="11" creationId="{00000000-0000-0000-0000-000000000000}"/>
          </ac:spMkLst>
        </pc:spChg>
        <pc:spChg chg="del">
          <ac:chgData name="Yu-Hui Lin" userId="S::lin1740@purdue.edu::233a1355-a07d-4868-8e6a-907bec0c1b16" providerId="AD" clId="Web-{0CBB24F2-6A9E-4BB6-82E4-9AE5B2A20A4A}" dt="2024-02-20T04:36:25.500" v="3"/>
          <ac:spMkLst>
            <pc:docMk/>
            <pc:sldMk cId="0" sldId="256"/>
            <ac:spMk id="12" creationId="{00000000-0000-0000-0000-000000000000}"/>
          </ac:spMkLst>
        </pc:spChg>
        <pc:spChg chg="del">
          <ac:chgData name="Yu-Hui Lin" userId="S::lin1740@purdue.edu::233a1355-a07d-4868-8e6a-907bec0c1b16" providerId="AD" clId="Web-{0CBB24F2-6A9E-4BB6-82E4-9AE5B2A20A4A}" dt="2024-02-20T04:36:25.500" v="2"/>
          <ac:spMkLst>
            <pc:docMk/>
            <pc:sldMk cId="0" sldId="256"/>
            <ac:spMk id="13" creationId="{00000000-0000-0000-0000-000000000000}"/>
          </ac:spMkLst>
        </pc:spChg>
        <pc:spChg chg="del">
          <ac:chgData name="Yu-Hui Lin" userId="S::lin1740@purdue.edu::233a1355-a07d-4868-8e6a-907bec0c1b16" providerId="AD" clId="Web-{0CBB24F2-6A9E-4BB6-82E4-9AE5B2A20A4A}" dt="2024-02-20T04:36:25.500" v="1"/>
          <ac:spMkLst>
            <pc:docMk/>
            <pc:sldMk cId="0" sldId="256"/>
            <ac:spMk id="14" creationId="{00000000-0000-0000-0000-000000000000}"/>
          </ac:spMkLst>
        </pc:spChg>
        <pc:spChg chg="del">
          <ac:chgData name="Yu-Hui Lin" userId="S::lin1740@purdue.edu::233a1355-a07d-4868-8e6a-907bec0c1b16" providerId="AD" clId="Web-{0CBB24F2-6A9E-4BB6-82E4-9AE5B2A20A4A}" dt="2024-02-20T04:36:25.500" v="0"/>
          <ac:spMkLst>
            <pc:docMk/>
            <pc:sldMk cId="0" sldId="256"/>
            <ac:spMk id="15" creationId="{00000000-0000-0000-0000-000000000000}"/>
          </ac:spMkLst>
        </pc:spChg>
        <pc:spChg chg="mod">
          <ac:chgData name="Yu-Hui Lin" userId="S::lin1740@purdue.edu::233a1355-a07d-4868-8e6a-907bec0c1b16" providerId="AD" clId="Web-{0CBB24F2-6A9E-4BB6-82E4-9AE5B2A20A4A}" dt="2024-02-20T04:37:23.486" v="28" actId="1076"/>
          <ac:spMkLst>
            <pc:docMk/>
            <pc:sldMk cId="0" sldId="256"/>
            <ac:spMk id="21" creationId="{00000000-0000-0000-0000-000000000000}"/>
          </ac:spMkLst>
        </pc:spChg>
        <pc:spChg chg="mod">
          <ac:chgData name="Yu-Hui Lin" userId="S::lin1740@purdue.edu::233a1355-a07d-4868-8e6a-907bec0c1b16" providerId="AD" clId="Web-{0CBB24F2-6A9E-4BB6-82E4-9AE5B2A20A4A}" dt="2024-02-20T04:37:05.845" v="24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Yu-Hui Lin" userId="S::lin1740@purdue.edu::233a1355-a07d-4868-8e6a-907bec0c1b16" providerId="AD" clId="Web-{0CBB24F2-6A9E-4BB6-82E4-9AE5B2A20A4A}" dt="2024-02-20T04:37:20.220" v="27" actId="1076"/>
          <ac:spMkLst>
            <pc:docMk/>
            <pc:sldMk cId="0" sldId="256"/>
            <ac:spMk id="23" creationId="{00000000-0000-0000-0000-000000000000}"/>
          </ac:spMkLst>
        </pc:spChg>
        <pc:spChg chg="mod">
          <ac:chgData name="Yu-Hui Lin" userId="S::lin1740@purdue.edu::233a1355-a07d-4868-8e6a-907bec0c1b16" providerId="AD" clId="Web-{0CBB24F2-6A9E-4BB6-82E4-9AE5B2A20A4A}" dt="2024-02-20T04:37:14.986" v="25" actId="1076"/>
          <ac:spMkLst>
            <pc:docMk/>
            <pc:sldMk cId="0" sldId="256"/>
            <ac:spMk id="24" creationId="{00000000-0000-0000-0000-000000000000}"/>
          </ac:spMkLst>
        </pc:spChg>
        <pc:picChg chg="add mod">
          <ac:chgData name="Yu-Hui Lin" userId="S::lin1740@purdue.edu::233a1355-a07d-4868-8e6a-907bec0c1b16" providerId="AD" clId="Web-{0CBB24F2-6A9E-4BB6-82E4-9AE5B2A20A4A}" dt="2024-02-20T04:36:39.032" v="11" actId="14100"/>
          <ac:picMkLst>
            <pc:docMk/>
            <pc:sldMk cId="0" sldId="256"/>
            <ac:picMk id="26" creationId="{D21FFB8F-0F4D-300A-2330-03BA2D802511}"/>
          </ac:picMkLst>
        </pc:picChg>
      </pc:sldChg>
      <pc:sldChg chg="modSp">
        <pc:chgData name="Yu-Hui Lin" userId="S::lin1740@purdue.edu::233a1355-a07d-4868-8e6a-907bec0c1b16" providerId="AD" clId="Web-{0CBB24F2-6A9E-4BB6-82E4-9AE5B2A20A4A}" dt="2024-02-20T04:36:48.454" v="21" actId="20577"/>
        <pc:sldMkLst>
          <pc:docMk/>
          <pc:sldMk cId="0" sldId="257"/>
        </pc:sldMkLst>
        <pc:spChg chg="mod">
          <ac:chgData name="Yu-Hui Lin" userId="S::lin1740@purdue.edu::233a1355-a07d-4868-8e6a-907bec0c1b16" providerId="AD" clId="Web-{0CBB24F2-6A9E-4BB6-82E4-9AE5B2A20A4A}" dt="2024-02-20T04:36:48.454" v="21" actId="20577"/>
          <ac:spMkLst>
            <pc:docMk/>
            <pc:sldMk cId="0" sldId="257"/>
            <ac:spMk id="14" creationId="{00000000-0000-0000-0000-000000000000}"/>
          </ac:spMkLst>
        </pc:spChg>
      </pc:sldChg>
      <pc:sldChg chg="modSp">
        <pc:chgData name="Yu-Hui Lin" userId="S::lin1740@purdue.edu::233a1355-a07d-4868-8e6a-907bec0c1b16" providerId="AD" clId="Web-{0CBB24F2-6A9E-4BB6-82E4-9AE5B2A20A4A}" dt="2024-02-20T04:38:28.988" v="34" actId="1076"/>
        <pc:sldMkLst>
          <pc:docMk/>
          <pc:sldMk cId="0" sldId="259"/>
        </pc:sldMkLst>
        <pc:spChg chg="mod">
          <ac:chgData name="Yu-Hui Lin" userId="S::lin1740@purdue.edu::233a1355-a07d-4868-8e6a-907bec0c1b16" providerId="AD" clId="Web-{0CBB24F2-6A9E-4BB6-82E4-9AE5B2A20A4A}" dt="2024-02-20T04:38:05.831" v="30" actId="1076"/>
          <ac:spMkLst>
            <pc:docMk/>
            <pc:sldMk cId="0" sldId="259"/>
            <ac:spMk id="28" creationId="{00000000-0000-0000-0000-000000000000}"/>
          </ac:spMkLst>
        </pc:spChg>
        <pc:spChg chg="mod">
          <ac:chgData name="Yu-Hui Lin" userId="S::lin1740@purdue.edu::233a1355-a07d-4868-8e6a-907bec0c1b16" providerId="AD" clId="Web-{0CBB24F2-6A9E-4BB6-82E4-9AE5B2A20A4A}" dt="2024-02-20T04:37:44.893" v="29" actId="1076"/>
          <ac:spMkLst>
            <pc:docMk/>
            <pc:sldMk cId="0" sldId="259"/>
            <ac:spMk id="31" creationId="{00000000-0000-0000-0000-000000000000}"/>
          </ac:spMkLst>
        </pc:spChg>
        <pc:spChg chg="mod">
          <ac:chgData name="Yu-Hui Lin" userId="S::lin1740@purdue.edu::233a1355-a07d-4868-8e6a-907bec0c1b16" providerId="AD" clId="Web-{0CBB24F2-6A9E-4BB6-82E4-9AE5B2A20A4A}" dt="2024-02-20T04:38:13.737" v="31" actId="1076"/>
          <ac:spMkLst>
            <pc:docMk/>
            <pc:sldMk cId="0" sldId="259"/>
            <ac:spMk id="37" creationId="{00000000-0000-0000-0000-000000000000}"/>
          </ac:spMkLst>
        </pc:spChg>
        <pc:spChg chg="mod">
          <ac:chgData name="Yu-Hui Lin" userId="S::lin1740@purdue.edu::233a1355-a07d-4868-8e6a-907bec0c1b16" providerId="AD" clId="Web-{0CBB24F2-6A9E-4BB6-82E4-9AE5B2A20A4A}" dt="2024-02-20T04:38:18.487" v="32" actId="1076"/>
          <ac:spMkLst>
            <pc:docMk/>
            <pc:sldMk cId="0" sldId="259"/>
            <ac:spMk id="39" creationId="{00000000-0000-0000-0000-000000000000}"/>
          </ac:spMkLst>
        </pc:spChg>
        <pc:spChg chg="mod">
          <ac:chgData name="Yu-Hui Lin" userId="S::lin1740@purdue.edu::233a1355-a07d-4868-8e6a-907bec0c1b16" providerId="AD" clId="Web-{0CBB24F2-6A9E-4BB6-82E4-9AE5B2A20A4A}" dt="2024-02-20T04:38:23.191" v="33" actId="1076"/>
          <ac:spMkLst>
            <pc:docMk/>
            <pc:sldMk cId="0" sldId="259"/>
            <ac:spMk id="40" creationId="{00000000-0000-0000-0000-000000000000}"/>
          </ac:spMkLst>
        </pc:spChg>
        <pc:spChg chg="mod">
          <ac:chgData name="Yu-Hui Lin" userId="S::lin1740@purdue.edu::233a1355-a07d-4868-8e6a-907bec0c1b16" providerId="AD" clId="Web-{0CBB24F2-6A9E-4BB6-82E4-9AE5B2A20A4A}" dt="2024-02-20T04:38:28.988" v="34" actId="1076"/>
          <ac:spMkLst>
            <pc:docMk/>
            <pc:sldMk cId="0" sldId="259"/>
            <ac:spMk id="41" creationId="{00000000-0000-0000-0000-000000000000}"/>
          </ac:spMkLst>
        </pc:spChg>
      </pc:sldChg>
      <pc:sldChg chg="modSp">
        <pc:chgData name="Yu-Hui Lin" userId="S::lin1740@purdue.edu::233a1355-a07d-4868-8e6a-907bec0c1b16" providerId="AD" clId="Web-{0CBB24F2-6A9E-4BB6-82E4-9AE5B2A20A4A}" dt="2024-02-20T04:38:46.832" v="36" actId="20577"/>
        <pc:sldMkLst>
          <pc:docMk/>
          <pc:sldMk cId="0" sldId="262"/>
        </pc:sldMkLst>
        <pc:spChg chg="mod">
          <ac:chgData name="Yu-Hui Lin" userId="S::lin1740@purdue.edu::233a1355-a07d-4868-8e6a-907bec0c1b16" providerId="AD" clId="Web-{0CBB24F2-6A9E-4BB6-82E4-9AE5B2A20A4A}" dt="2024-02-20T04:38:46.832" v="36" actId="20577"/>
          <ac:spMkLst>
            <pc:docMk/>
            <pc:sldMk cId="0" sldId="262"/>
            <ac:spMk id="4" creationId="{00000000-0000-0000-0000-000000000000}"/>
          </ac:spMkLst>
        </pc:spChg>
      </pc:sldChg>
      <pc:sldChg chg="modSp">
        <pc:chgData name="Yu-Hui Lin" userId="S::lin1740@purdue.edu::233a1355-a07d-4868-8e6a-907bec0c1b16" providerId="AD" clId="Web-{0CBB24F2-6A9E-4BB6-82E4-9AE5B2A20A4A}" dt="2024-02-20T04:38:41.816" v="35" actId="20577"/>
        <pc:sldMkLst>
          <pc:docMk/>
          <pc:sldMk cId="0" sldId="263"/>
        </pc:sldMkLst>
        <pc:spChg chg="mod">
          <ac:chgData name="Yu-Hui Lin" userId="S::lin1740@purdue.edu::233a1355-a07d-4868-8e6a-907bec0c1b16" providerId="AD" clId="Web-{0CBB24F2-6A9E-4BB6-82E4-9AE5B2A20A4A}" dt="2024-02-20T04:38:41.816" v="35" actId="20577"/>
          <ac:spMkLst>
            <pc:docMk/>
            <pc:sldMk cId="0" sldId="263"/>
            <ac:spMk id="4" creationId="{00000000-0000-0000-0000-000000000000}"/>
          </ac:spMkLst>
        </pc:spChg>
      </pc:sldChg>
      <pc:sldChg chg="modSp">
        <pc:chgData name="Yu-Hui Lin" userId="S::lin1740@purdue.edu::233a1355-a07d-4868-8e6a-907bec0c1b16" providerId="AD" clId="Web-{0CBB24F2-6A9E-4BB6-82E4-9AE5B2A20A4A}" dt="2024-02-20T04:38:53.082" v="37" actId="20577"/>
        <pc:sldMkLst>
          <pc:docMk/>
          <pc:sldMk cId="0" sldId="265"/>
        </pc:sldMkLst>
        <pc:spChg chg="mod">
          <ac:chgData name="Yu-Hui Lin" userId="S::lin1740@purdue.edu::233a1355-a07d-4868-8e6a-907bec0c1b16" providerId="AD" clId="Web-{0CBB24F2-6A9E-4BB6-82E4-9AE5B2A20A4A}" dt="2024-02-20T04:38:53.082" v="37" actId="20577"/>
          <ac:spMkLst>
            <pc:docMk/>
            <pc:sldMk cId="0" sldId="265"/>
            <ac:spMk id="4" creationId="{00000000-0000-0000-0000-000000000000}"/>
          </ac:spMkLst>
        </pc:spChg>
      </pc:sldChg>
      <pc:sldChg chg="modSp">
        <pc:chgData name="Yu-Hui Lin" userId="S::lin1740@purdue.edu::233a1355-a07d-4868-8e6a-907bec0c1b16" providerId="AD" clId="Web-{0CBB24F2-6A9E-4BB6-82E4-9AE5B2A20A4A}" dt="2024-02-20T04:39:07.301" v="39" actId="1076"/>
        <pc:sldMkLst>
          <pc:docMk/>
          <pc:sldMk cId="0" sldId="274"/>
        </pc:sldMkLst>
        <pc:spChg chg="mod">
          <ac:chgData name="Yu-Hui Lin" userId="S::lin1740@purdue.edu::233a1355-a07d-4868-8e6a-907bec0c1b16" providerId="AD" clId="Web-{0CBB24F2-6A9E-4BB6-82E4-9AE5B2A20A4A}" dt="2024-02-20T04:39:01.879" v="38" actId="14100"/>
          <ac:spMkLst>
            <pc:docMk/>
            <pc:sldMk cId="0" sldId="274"/>
            <ac:spMk id="9" creationId="{00000000-0000-0000-0000-000000000000}"/>
          </ac:spMkLst>
        </pc:spChg>
        <pc:grpChg chg="mod">
          <ac:chgData name="Yu-Hui Lin" userId="S::lin1740@purdue.edu::233a1355-a07d-4868-8e6a-907bec0c1b16" providerId="AD" clId="Web-{0CBB24F2-6A9E-4BB6-82E4-9AE5B2A20A4A}" dt="2024-02-20T04:39:07.301" v="39" actId="1076"/>
          <ac:grpSpMkLst>
            <pc:docMk/>
            <pc:sldMk cId="0" sldId="274"/>
            <ac:grpSpMk id="6" creationId="{00000000-0000-0000-0000-000000000000}"/>
          </ac:grpSpMkLst>
        </pc:grpChg>
      </pc:sldChg>
    </pc:docChg>
  </pc:docChgLst>
  <pc:docChgLst>
    <pc:chgData name="Durga Madhab Dash" userId="S::dashd@purdue.edu::841252b5-eaaf-4aea-83b9-afd76d242549" providerId="AD" clId="Web-{2E935ED1-F352-467F-9722-ADBE241D0D79}"/>
    <pc:docChg chg="modSld">
      <pc:chgData name="Durga Madhab Dash" userId="S::dashd@purdue.edu::841252b5-eaaf-4aea-83b9-afd76d242549" providerId="AD" clId="Web-{2E935ED1-F352-467F-9722-ADBE241D0D79}" dt="2024-02-20T04:43:23.578" v="10"/>
      <pc:docMkLst>
        <pc:docMk/>
      </pc:docMkLst>
      <pc:sldChg chg="modSp">
        <pc:chgData name="Durga Madhab Dash" userId="S::dashd@purdue.edu::841252b5-eaaf-4aea-83b9-afd76d242549" providerId="AD" clId="Web-{2E935ED1-F352-467F-9722-ADBE241D0D79}" dt="2024-02-20T04:43:23.578" v="10"/>
        <pc:sldMkLst>
          <pc:docMk/>
          <pc:sldMk cId="0" sldId="258"/>
        </pc:sldMkLst>
        <pc:spChg chg="mod">
          <ac:chgData name="Durga Madhab Dash" userId="S::dashd@purdue.edu::841252b5-eaaf-4aea-83b9-afd76d242549" providerId="AD" clId="Web-{2E935ED1-F352-467F-9722-ADBE241D0D79}" dt="2024-02-20T04:40:30.995" v="4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Durga Madhab Dash" userId="S::dashd@purdue.edu::841252b5-eaaf-4aea-83b9-afd76d242549" providerId="AD" clId="Web-{2E935ED1-F352-467F-9722-ADBE241D0D79}" dt="2024-02-20T04:43:23.578" v="10"/>
          <ac:spMkLst>
            <pc:docMk/>
            <pc:sldMk cId="0" sldId="258"/>
            <ac:spMk id="15" creationId="{00000000-0000-0000-0000-000000000000}"/>
          </ac:spMkLst>
        </pc:spChg>
        <pc:spChg chg="mod">
          <ac:chgData name="Durga Madhab Dash" userId="S::dashd@purdue.edu::841252b5-eaaf-4aea-83b9-afd76d242549" providerId="AD" clId="Web-{2E935ED1-F352-467F-9722-ADBE241D0D79}" dt="2024-02-20T04:40:39.667" v="5"/>
          <ac:spMkLst>
            <pc:docMk/>
            <pc:sldMk cId="0" sldId="258"/>
            <ac:spMk id="16" creationId="{00000000-0000-0000-0000-000000000000}"/>
          </ac:spMkLst>
        </pc:spChg>
      </pc:sldChg>
      <pc:sldChg chg="modSp">
        <pc:chgData name="Durga Madhab Dash" userId="S::dashd@purdue.edu::841252b5-eaaf-4aea-83b9-afd76d242549" providerId="AD" clId="Web-{2E935ED1-F352-467F-9722-ADBE241D0D79}" dt="2024-02-20T04:43:16.187" v="9" actId="20577"/>
        <pc:sldMkLst>
          <pc:docMk/>
          <pc:sldMk cId="0" sldId="263"/>
        </pc:sldMkLst>
        <pc:spChg chg="mod">
          <ac:chgData name="Durga Madhab Dash" userId="S::dashd@purdue.edu::841252b5-eaaf-4aea-83b9-afd76d242549" providerId="AD" clId="Web-{2E935ED1-F352-467F-9722-ADBE241D0D79}" dt="2024-02-20T04:43:16.187" v="9" actId="20577"/>
          <ac:spMkLst>
            <pc:docMk/>
            <pc:sldMk cId="0" sldId="263"/>
            <ac:spMk id="4" creationId="{00000000-0000-0000-0000-000000000000}"/>
          </ac:spMkLst>
        </pc:spChg>
      </pc:sldChg>
      <pc:sldChg chg="modSp">
        <pc:chgData name="Durga Madhab Dash" userId="S::dashd@purdue.edu::841252b5-eaaf-4aea-83b9-afd76d242549" providerId="AD" clId="Web-{2E935ED1-F352-467F-9722-ADBE241D0D79}" dt="2024-02-20T04:42:42.295" v="8" actId="20577"/>
        <pc:sldMkLst>
          <pc:docMk/>
          <pc:sldMk cId="0" sldId="274"/>
        </pc:sldMkLst>
        <pc:spChg chg="mod">
          <ac:chgData name="Durga Madhab Dash" userId="S::dashd@purdue.edu::841252b5-eaaf-4aea-83b9-afd76d242549" providerId="AD" clId="Web-{2E935ED1-F352-467F-9722-ADBE241D0D79}" dt="2024-02-20T04:42:42.295" v="8" actId="20577"/>
          <ac:spMkLst>
            <pc:docMk/>
            <pc:sldMk cId="0" sldId="274"/>
            <ac:spMk id="9" creationId="{00000000-0000-0000-0000-000000000000}"/>
          </ac:spMkLst>
        </pc:spChg>
      </pc:sldChg>
    </pc:docChg>
  </pc:docChgLst>
  <pc:docChgLst>
    <pc:chgData name="Yu-Hui Lin" userId="S::lin1740@purdue.edu::233a1355-a07d-4868-8e6a-907bec0c1b16" providerId="AD" clId="Web-{64CE256E-E7A8-4EE9-A9AC-F0DECBEC8D81}"/>
    <pc:docChg chg="modSld">
      <pc:chgData name="Yu-Hui Lin" userId="S::lin1740@purdue.edu::233a1355-a07d-4868-8e6a-907bec0c1b16" providerId="AD" clId="Web-{64CE256E-E7A8-4EE9-A9AC-F0DECBEC8D81}" dt="2024-02-20T04:44:42.120" v="17"/>
      <pc:docMkLst>
        <pc:docMk/>
      </pc:docMkLst>
      <pc:sldChg chg="modSp">
        <pc:chgData name="Yu-Hui Lin" userId="S::lin1740@purdue.edu::233a1355-a07d-4868-8e6a-907bec0c1b16" providerId="AD" clId="Web-{64CE256E-E7A8-4EE9-A9AC-F0DECBEC8D81}" dt="2024-02-20T04:44:42.120" v="17"/>
        <pc:sldMkLst>
          <pc:docMk/>
          <pc:sldMk cId="0" sldId="258"/>
        </pc:sldMkLst>
        <pc:spChg chg="mod">
          <ac:chgData name="Yu-Hui Lin" userId="S::lin1740@purdue.edu::233a1355-a07d-4868-8e6a-907bec0c1b16" providerId="AD" clId="Web-{64CE256E-E7A8-4EE9-A9AC-F0DECBEC8D81}" dt="2024-02-20T04:44:42.120" v="17"/>
          <ac:spMkLst>
            <pc:docMk/>
            <pc:sldMk cId="0" sldId="258"/>
            <ac:spMk id="15" creationId="{00000000-0000-0000-0000-000000000000}"/>
          </ac:spMkLst>
        </pc:spChg>
      </pc:sldChg>
      <pc:sldChg chg="modSp">
        <pc:chgData name="Yu-Hui Lin" userId="S::lin1740@purdue.edu::233a1355-a07d-4868-8e6a-907bec0c1b16" providerId="AD" clId="Web-{64CE256E-E7A8-4EE9-A9AC-F0DECBEC8D81}" dt="2024-02-20T04:43:44.102" v="15"/>
        <pc:sldMkLst>
          <pc:docMk/>
          <pc:sldMk cId="0" sldId="259"/>
        </pc:sldMkLst>
        <pc:spChg chg="mod">
          <ac:chgData name="Yu-Hui Lin" userId="S::lin1740@purdue.edu::233a1355-a07d-4868-8e6a-907bec0c1b16" providerId="AD" clId="Web-{64CE256E-E7A8-4EE9-A9AC-F0DECBEC8D81}" dt="2024-02-20T04:43:04.914" v="10" actId="1076"/>
          <ac:spMkLst>
            <pc:docMk/>
            <pc:sldMk cId="0" sldId="259"/>
            <ac:spMk id="29" creationId="{00000000-0000-0000-0000-000000000000}"/>
          </ac:spMkLst>
        </pc:spChg>
        <pc:spChg chg="mod">
          <ac:chgData name="Yu-Hui Lin" userId="S::lin1740@purdue.edu::233a1355-a07d-4868-8e6a-907bec0c1b16" providerId="AD" clId="Web-{64CE256E-E7A8-4EE9-A9AC-F0DECBEC8D81}" dt="2024-02-20T04:43:09.914" v="11" actId="1076"/>
          <ac:spMkLst>
            <pc:docMk/>
            <pc:sldMk cId="0" sldId="259"/>
            <ac:spMk id="32" creationId="{00000000-0000-0000-0000-000000000000}"/>
          </ac:spMkLst>
        </pc:spChg>
        <pc:spChg chg="mod ord">
          <ac:chgData name="Yu-Hui Lin" userId="S::lin1740@purdue.edu::233a1355-a07d-4868-8e6a-907bec0c1b16" providerId="AD" clId="Web-{64CE256E-E7A8-4EE9-A9AC-F0DECBEC8D81}" dt="2024-02-20T04:43:44.102" v="15"/>
          <ac:spMkLst>
            <pc:docMk/>
            <pc:sldMk cId="0" sldId="259"/>
            <ac:spMk id="37" creationId="{00000000-0000-0000-0000-000000000000}"/>
          </ac:spMkLst>
        </pc:spChg>
      </pc:sldChg>
      <pc:sldChg chg="addSp delSp modSp">
        <pc:chgData name="Yu-Hui Lin" userId="S::lin1740@purdue.edu::233a1355-a07d-4868-8e6a-907bec0c1b16" providerId="AD" clId="Web-{64CE256E-E7A8-4EE9-A9AC-F0DECBEC8D81}" dt="2024-02-20T04:41:52.271" v="3" actId="14100"/>
        <pc:sldMkLst>
          <pc:docMk/>
          <pc:sldMk cId="0" sldId="260"/>
        </pc:sldMkLst>
        <pc:spChg chg="del">
          <ac:chgData name="Yu-Hui Lin" userId="S::lin1740@purdue.edu::233a1355-a07d-4868-8e6a-907bec0c1b16" providerId="AD" clId="Web-{64CE256E-E7A8-4EE9-A9AC-F0DECBEC8D81}" dt="2024-02-20T04:41:42.192" v="0"/>
          <ac:spMkLst>
            <pc:docMk/>
            <pc:sldMk cId="0" sldId="260"/>
            <ac:spMk id="2" creationId="{00000000-0000-0000-0000-000000000000}"/>
          </ac:spMkLst>
        </pc:spChg>
        <pc:picChg chg="add mod">
          <ac:chgData name="Yu-Hui Lin" userId="S::lin1740@purdue.edu::233a1355-a07d-4868-8e6a-907bec0c1b16" providerId="AD" clId="Web-{64CE256E-E7A8-4EE9-A9AC-F0DECBEC8D81}" dt="2024-02-20T04:41:52.271" v="3" actId="14100"/>
          <ac:picMkLst>
            <pc:docMk/>
            <pc:sldMk cId="0" sldId="260"/>
            <ac:picMk id="3" creationId="{D01765DA-8AE1-6544-E0C5-763B1A1B2CA5}"/>
          </ac:picMkLst>
        </pc:picChg>
      </pc:sldChg>
      <pc:sldChg chg="modSp">
        <pc:chgData name="Yu-Hui Lin" userId="S::lin1740@purdue.edu::233a1355-a07d-4868-8e6a-907bec0c1b16" providerId="AD" clId="Web-{64CE256E-E7A8-4EE9-A9AC-F0DECBEC8D81}" dt="2024-02-20T04:42:47.304" v="9" actId="20577"/>
        <pc:sldMkLst>
          <pc:docMk/>
          <pc:sldMk cId="0" sldId="274"/>
        </pc:sldMkLst>
        <pc:spChg chg="mod">
          <ac:chgData name="Yu-Hui Lin" userId="S::lin1740@purdue.edu::233a1355-a07d-4868-8e6a-907bec0c1b16" providerId="AD" clId="Web-{64CE256E-E7A8-4EE9-A9AC-F0DECBEC8D81}" dt="2024-02-20T04:42:47.304" v="9" actId="20577"/>
          <ac:spMkLst>
            <pc:docMk/>
            <pc:sldMk cId="0" sldId="274"/>
            <ac:spMk id="9" creationId="{00000000-0000-0000-0000-000000000000}"/>
          </ac:spMkLst>
        </pc:spChg>
      </pc:sldChg>
    </pc:docChg>
  </pc:docChgLst>
  <pc:docChgLst>
    <pc:chgData name="Abhishek Krovvidi" userId="S::krovvidi@purdue.edu::3d9bc027-747d-42c0-8f1e-cac311aa1946" providerId="AD" clId="Web-{EA664AAB-03EA-4CAD-83E8-7DDCB33C111F}"/>
    <pc:docChg chg="mod">
      <pc:chgData name="Abhishek Krovvidi" userId="S::krovvidi@purdue.edu::3d9bc027-747d-42c0-8f1e-cac311aa1946" providerId="AD" clId="Web-{EA664AAB-03EA-4CAD-83E8-7DDCB33C111F}" dt="2024-02-20T04:31:14.544" v="0" actId="33475"/>
      <pc:docMkLst>
        <pc:docMk/>
      </pc:docMkLst>
    </pc:docChg>
  </pc:docChgLst>
  <pc:docChgLst>
    <pc:chgData name="Chaitanya Krishna Burri" userId="f6e3163b-15c2-486a-89d9-85c2e672aadd" providerId="ADAL" clId="{8B2724FB-EFC1-45AA-B576-5DAD5EF67B9A}"/>
    <pc:docChg chg="undo custSel modSld sldOrd">
      <pc:chgData name="Chaitanya Krishna Burri" userId="f6e3163b-15c2-486a-89d9-85c2e672aadd" providerId="ADAL" clId="{8B2724FB-EFC1-45AA-B576-5DAD5EF67B9A}" dt="2024-02-20T04:44:50.976" v="92" actId="2711"/>
      <pc:docMkLst>
        <pc:docMk/>
      </pc:docMkLst>
      <pc:sldChg chg="modSp mod">
        <pc:chgData name="Chaitanya Krishna Burri" userId="f6e3163b-15c2-486a-89d9-85c2e672aadd" providerId="ADAL" clId="{8B2724FB-EFC1-45AA-B576-5DAD5EF67B9A}" dt="2024-02-20T04:37:14.262" v="54" actId="1076"/>
        <pc:sldMkLst>
          <pc:docMk/>
          <pc:sldMk cId="0" sldId="256"/>
        </pc:sldMkLst>
        <pc:spChg chg="mod">
          <ac:chgData name="Chaitanya Krishna Burri" userId="f6e3163b-15c2-486a-89d9-85c2e672aadd" providerId="ADAL" clId="{8B2724FB-EFC1-45AA-B576-5DAD5EF67B9A}" dt="2024-02-20T04:35:23.058" v="5" actId="20577"/>
          <ac:spMkLst>
            <pc:docMk/>
            <pc:sldMk cId="0" sldId="256"/>
            <ac:spMk id="21" creationId="{00000000-0000-0000-0000-000000000000}"/>
          </ac:spMkLst>
        </pc:spChg>
        <pc:spChg chg="mod">
          <ac:chgData name="Chaitanya Krishna Burri" userId="f6e3163b-15c2-486a-89d9-85c2e672aadd" providerId="ADAL" clId="{8B2724FB-EFC1-45AA-B576-5DAD5EF67B9A}" dt="2024-02-20T04:36:29.812" v="39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Chaitanya Krishna Burri" userId="f6e3163b-15c2-486a-89d9-85c2e672aadd" providerId="ADAL" clId="{8B2724FB-EFC1-45AA-B576-5DAD5EF67B9A}" dt="2024-02-20T04:36:22.803" v="38" actId="1076"/>
          <ac:spMkLst>
            <pc:docMk/>
            <pc:sldMk cId="0" sldId="256"/>
            <ac:spMk id="23" creationId="{00000000-0000-0000-0000-000000000000}"/>
          </ac:spMkLst>
        </pc:spChg>
        <pc:spChg chg="mod">
          <ac:chgData name="Chaitanya Krishna Burri" userId="f6e3163b-15c2-486a-89d9-85c2e672aadd" providerId="ADAL" clId="{8B2724FB-EFC1-45AA-B576-5DAD5EF67B9A}" dt="2024-02-20T04:36:49.919" v="48" actId="1076"/>
          <ac:spMkLst>
            <pc:docMk/>
            <pc:sldMk cId="0" sldId="256"/>
            <ac:spMk id="24" creationId="{00000000-0000-0000-0000-000000000000}"/>
          </ac:spMkLst>
        </pc:spChg>
        <pc:spChg chg="mod">
          <ac:chgData name="Chaitanya Krishna Burri" userId="f6e3163b-15c2-486a-89d9-85c2e672aadd" providerId="ADAL" clId="{8B2724FB-EFC1-45AA-B576-5DAD5EF67B9A}" dt="2024-02-20T04:37:14.262" v="54" actId="1076"/>
          <ac:spMkLst>
            <pc:docMk/>
            <pc:sldMk cId="0" sldId="256"/>
            <ac:spMk id="25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39:41.909" v="57" actId="2711"/>
        <pc:sldMkLst>
          <pc:docMk/>
          <pc:sldMk cId="0" sldId="259"/>
        </pc:sldMkLst>
        <pc:spChg chg="mod">
          <ac:chgData name="Chaitanya Krishna Burri" userId="f6e3163b-15c2-486a-89d9-85c2e672aadd" providerId="ADAL" clId="{8B2724FB-EFC1-45AA-B576-5DAD5EF67B9A}" dt="2024-02-20T04:39:41.909" v="57" actId="2711"/>
          <ac:spMkLst>
            <pc:docMk/>
            <pc:sldMk cId="0" sldId="259"/>
            <ac:spMk id="26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0:00.090" v="58" actId="2711"/>
        <pc:sldMkLst>
          <pc:docMk/>
          <pc:sldMk cId="0" sldId="262"/>
        </pc:sldMkLst>
        <pc:spChg chg="mod">
          <ac:chgData name="Chaitanya Krishna Burri" userId="f6e3163b-15c2-486a-89d9-85c2e672aadd" providerId="ADAL" clId="{8B2724FB-EFC1-45AA-B576-5DAD5EF67B9A}" dt="2024-02-20T04:40:00.090" v="58" actId="2711"/>
          <ac:spMkLst>
            <pc:docMk/>
            <pc:sldMk cId="0" sldId="262"/>
            <ac:spMk id="4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0:07.883" v="59" actId="2711"/>
        <pc:sldMkLst>
          <pc:docMk/>
          <pc:sldMk cId="0" sldId="263"/>
        </pc:sldMkLst>
        <pc:spChg chg="mod">
          <ac:chgData name="Chaitanya Krishna Burri" userId="f6e3163b-15c2-486a-89d9-85c2e672aadd" providerId="ADAL" clId="{8B2724FB-EFC1-45AA-B576-5DAD5EF67B9A}" dt="2024-02-20T04:40:07.883" v="59" actId="2711"/>
          <ac:spMkLst>
            <pc:docMk/>
            <pc:sldMk cId="0" sldId="263"/>
            <ac:spMk id="4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0:16.392" v="60" actId="2711"/>
        <pc:sldMkLst>
          <pc:docMk/>
          <pc:sldMk cId="0" sldId="264"/>
        </pc:sldMkLst>
        <pc:spChg chg="mod">
          <ac:chgData name="Chaitanya Krishna Burri" userId="f6e3163b-15c2-486a-89d9-85c2e672aadd" providerId="ADAL" clId="{8B2724FB-EFC1-45AA-B576-5DAD5EF67B9A}" dt="2024-02-20T04:40:16.392" v="60" actId="2711"/>
          <ac:spMkLst>
            <pc:docMk/>
            <pc:sldMk cId="0" sldId="264"/>
            <ac:spMk id="4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0:28.123" v="62" actId="2711"/>
        <pc:sldMkLst>
          <pc:docMk/>
          <pc:sldMk cId="0" sldId="265"/>
        </pc:sldMkLst>
        <pc:spChg chg="mod">
          <ac:chgData name="Chaitanya Krishna Burri" userId="f6e3163b-15c2-486a-89d9-85c2e672aadd" providerId="ADAL" clId="{8B2724FB-EFC1-45AA-B576-5DAD5EF67B9A}" dt="2024-02-20T04:40:28.123" v="62" actId="2711"/>
          <ac:spMkLst>
            <pc:docMk/>
            <pc:sldMk cId="0" sldId="265"/>
            <ac:spMk id="4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0:36.828" v="63" actId="2711"/>
        <pc:sldMkLst>
          <pc:docMk/>
          <pc:sldMk cId="0" sldId="266"/>
        </pc:sldMkLst>
        <pc:spChg chg="mod">
          <ac:chgData name="Chaitanya Krishna Burri" userId="f6e3163b-15c2-486a-89d9-85c2e672aadd" providerId="ADAL" clId="{8B2724FB-EFC1-45AA-B576-5DAD5EF67B9A}" dt="2024-02-20T04:40:36.828" v="63" actId="2711"/>
          <ac:spMkLst>
            <pc:docMk/>
            <pc:sldMk cId="0" sldId="266"/>
            <ac:spMk id="4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0:45.654" v="64" actId="2711"/>
        <pc:sldMkLst>
          <pc:docMk/>
          <pc:sldMk cId="0" sldId="267"/>
        </pc:sldMkLst>
        <pc:spChg chg="mod">
          <ac:chgData name="Chaitanya Krishna Burri" userId="f6e3163b-15c2-486a-89d9-85c2e672aadd" providerId="ADAL" clId="{8B2724FB-EFC1-45AA-B576-5DAD5EF67B9A}" dt="2024-02-20T04:40:45.654" v="64" actId="2711"/>
          <ac:spMkLst>
            <pc:docMk/>
            <pc:sldMk cId="0" sldId="267"/>
            <ac:spMk id="4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0:54.114" v="65" actId="2711"/>
        <pc:sldMkLst>
          <pc:docMk/>
          <pc:sldMk cId="0" sldId="268"/>
        </pc:sldMkLst>
        <pc:spChg chg="mod">
          <ac:chgData name="Chaitanya Krishna Burri" userId="f6e3163b-15c2-486a-89d9-85c2e672aadd" providerId="ADAL" clId="{8B2724FB-EFC1-45AA-B576-5DAD5EF67B9A}" dt="2024-02-20T04:40:54.114" v="65" actId="2711"/>
          <ac:spMkLst>
            <pc:docMk/>
            <pc:sldMk cId="0" sldId="268"/>
            <ac:spMk id="4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1:02.198" v="66" actId="2711"/>
        <pc:sldMkLst>
          <pc:docMk/>
          <pc:sldMk cId="0" sldId="269"/>
        </pc:sldMkLst>
        <pc:spChg chg="mod">
          <ac:chgData name="Chaitanya Krishna Burri" userId="f6e3163b-15c2-486a-89d9-85c2e672aadd" providerId="ADAL" clId="{8B2724FB-EFC1-45AA-B576-5DAD5EF67B9A}" dt="2024-02-20T04:41:02.198" v="66" actId="2711"/>
          <ac:spMkLst>
            <pc:docMk/>
            <pc:sldMk cId="0" sldId="269"/>
            <ac:spMk id="4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1:14.838" v="68" actId="2711"/>
        <pc:sldMkLst>
          <pc:docMk/>
          <pc:sldMk cId="0" sldId="270"/>
        </pc:sldMkLst>
        <pc:spChg chg="mod">
          <ac:chgData name="Chaitanya Krishna Burri" userId="f6e3163b-15c2-486a-89d9-85c2e672aadd" providerId="ADAL" clId="{8B2724FB-EFC1-45AA-B576-5DAD5EF67B9A}" dt="2024-02-20T04:41:14.838" v="68" actId="2711"/>
          <ac:spMkLst>
            <pc:docMk/>
            <pc:sldMk cId="0" sldId="270"/>
            <ac:spMk id="4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1:24.480" v="69" actId="2711"/>
        <pc:sldMkLst>
          <pc:docMk/>
          <pc:sldMk cId="0" sldId="271"/>
        </pc:sldMkLst>
        <pc:spChg chg="mod">
          <ac:chgData name="Chaitanya Krishna Burri" userId="f6e3163b-15c2-486a-89d9-85c2e672aadd" providerId="ADAL" clId="{8B2724FB-EFC1-45AA-B576-5DAD5EF67B9A}" dt="2024-02-20T04:41:24.480" v="69" actId="2711"/>
          <ac:spMkLst>
            <pc:docMk/>
            <pc:sldMk cId="0" sldId="271"/>
            <ac:spMk id="4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1:32.917" v="70" actId="2711"/>
        <pc:sldMkLst>
          <pc:docMk/>
          <pc:sldMk cId="0" sldId="272"/>
        </pc:sldMkLst>
        <pc:spChg chg="mod">
          <ac:chgData name="Chaitanya Krishna Burri" userId="f6e3163b-15c2-486a-89d9-85c2e672aadd" providerId="ADAL" clId="{8B2724FB-EFC1-45AA-B576-5DAD5EF67B9A}" dt="2024-02-20T04:41:32.917" v="70" actId="2711"/>
          <ac:spMkLst>
            <pc:docMk/>
            <pc:sldMk cId="0" sldId="272"/>
            <ac:spMk id="4" creationId="{00000000-0000-0000-0000-000000000000}"/>
          </ac:spMkLst>
        </pc:spChg>
      </pc:sldChg>
      <pc:sldChg chg="modSp mod">
        <pc:chgData name="Chaitanya Krishna Burri" userId="f6e3163b-15c2-486a-89d9-85c2e672aadd" providerId="ADAL" clId="{8B2724FB-EFC1-45AA-B576-5DAD5EF67B9A}" dt="2024-02-20T04:41:45.746" v="73" actId="2711"/>
        <pc:sldMkLst>
          <pc:docMk/>
          <pc:sldMk cId="0" sldId="273"/>
        </pc:sldMkLst>
        <pc:spChg chg="mod">
          <ac:chgData name="Chaitanya Krishna Burri" userId="f6e3163b-15c2-486a-89d9-85c2e672aadd" providerId="ADAL" clId="{8B2724FB-EFC1-45AA-B576-5DAD5EF67B9A}" dt="2024-02-20T04:41:45.746" v="73" actId="2711"/>
          <ac:spMkLst>
            <pc:docMk/>
            <pc:sldMk cId="0" sldId="273"/>
            <ac:spMk id="4" creationId="{00000000-0000-0000-0000-000000000000}"/>
          </ac:spMkLst>
        </pc:spChg>
        <pc:spChg chg="mod">
          <ac:chgData name="Chaitanya Krishna Burri" userId="f6e3163b-15c2-486a-89d9-85c2e672aadd" providerId="ADAL" clId="{8B2724FB-EFC1-45AA-B576-5DAD5EF67B9A}" dt="2024-02-20T04:41:39.675" v="72" actId="1076"/>
          <ac:spMkLst>
            <pc:docMk/>
            <pc:sldMk cId="0" sldId="273"/>
            <ac:spMk id="6" creationId="{00000000-0000-0000-0000-000000000000}"/>
          </ac:spMkLst>
        </pc:spChg>
      </pc:sldChg>
      <pc:sldChg chg="modSp mod ord">
        <pc:chgData name="Chaitanya Krishna Burri" userId="f6e3163b-15c2-486a-89d9-85c2e672aadd" providerId="ADAL" clId="{8B2724FB-EFC1-45AA-B576-5DAD5EF67B9A}" dt="2024-02-20T04:44:50.976" v="92" actId="2711"/>
        <pc:sldMkLst>
          <pc:docMk/>
          <pc:sldMk cId="0" sldId="274"/>
        </pc:sldMkLst>
        <pc:spChg chg="mod">
          <ac:chgData name="Chaitanya Krishna Burri" userId="f6e3163b-15c2-486a-89d9-85c2e672aadd" providerId="ADAL" clId="{8B2724FB-EFC1-45AA-B576-5DAD5EF67B9A}" dt="2024-02-20T04:44:50.976" v="92" actId="2711"/>
          <ac:spMkLst>
            <pc:docMk/>
            <pc:sldMk cId="0" sldId="274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4794" y="9400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-180826"/>
            <a:ext cx="3086100" cy="10467826"/>
            <a:chOff x="0" y="-47625"/>
            <a:chExt cx="812800" cy="2756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8322" y="3693512"/>
            <a:ext cx="15005458" cy="96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84"/>
              </a:lnSpc>
              <a:spcBef>
                <a:spcPct val="0"/>
              </a:spcBef>
            </a:pPr>
            <a:r>
              <a:rPr lang="en-US" sz="5631">
                <a:solidFill>
                  <a:srgbClr val="593C8F"/>
                </a:solidFill>
                <a:latin typeface="League Spartan"/>
              </a:rPr>
              <a:t>DATABASE MANAGEMENT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648322" y="5611372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763158" y="6736548"/>
            <a:ext cx="4160184" cy="2921210"/>
          </a:xfrm>
          <a:custGeom>
            <a:avLst/>
            <a:gdLst/>
            <a:ahLst/>
            <a:cxnLst/>
            <a:rect l="l" t="t" r="r" b="b"/>
            <a:pathLst>
              <a:path w="4160184" h="2921210">
                <a:moveTo>
                  <a:pt x="0" y="0"/>
                </a:moveTo>
                <a:lnTo>
                  <a:pt x="4160184" y="0"/>
                </a:lnTo>
                <a:lnTo>
                  <a:pt x="4160184" y="2921210"/>
                </a:lnTo>
                <a:lnTo>
                  <a:pt x="0" y="2921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63" t="-2596" b="-25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3336316" y="2217553"/>
            <a:ext cx="4018553" cy="4018553"/>
          </a:xfrm>
          <a:custGeom>
            <a:avLst/>
            <a:gdLst/>
            <a:ahLst/>
            <a:cxnLst/>
            <a:rect l="l" t="t" r="r" b="b"/>
            <a:pathLst>
              <a:path w="4018553" h="4018553">
                <a:moveTo>
                  <a:pt x="0" y="0"/>
                </a:moveTo>
                <a:lnTo>
                  <a:pt x="4018554" y="0"/>
                </a:lnTo>
                <a:lnTo>
                  <a:pt x="4018554" y="4018553"/>
                </a:lnTo>
                <a:lnTo>
                  <a:pt x="0" y="4018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3648322" y="2707482"/>
            <a:ext cx="721850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Lato Bold"/>
              </a:rPr>
              <a:t>ADVANCED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48322" y="5865285"/>
            <a:ext cx="10862394" cy="42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</a:rPr>
              <a:t>A deep dive into Airbnb’s Dallas Dataset using advanced SQL queries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48322" y="4541072"/>
            <a:ext cx="721850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Lato Bold"/>
              </a:rPr>
              <a:t>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673" y="3251469"/>
            <a:ext cx="2758754" cy="1893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 Extra Bold"/>
                <a:ea typeface="Open Sans Extra Bold"/>
              </a:rPr>
              <a:t>Airbnb has a Chinese name: 爱彼迎 (Aibiying)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28616" y="7231848"/>
            <a:ext cx="3380780" cy="33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8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League Spartan"/>
              </a:rPr>
              <a:t>PRESENTED BY : GROUP 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37109" y="9466489"/>
            <a:ext cx="1257449" cy="528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000000"/>
                </a:solidFill>
                <a:latin typeface="League Spartan"/>
              </a:rPr>
              <a:t> CHAITANYA BURRI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87704" y="9625817"/>
            <a:ext cx="1173225" cy="259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000000"/>
                </a:solidFill>
                <a:latin typeface="League Spartan"/>
              </a:rPr>
              <a:t>YU-HUI LIN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40072" y="9466473"/>
            <a:ext cx="1479981" cy="528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000000"/>
                </a:solidFill>
                <a:latin typeface="League Spartan"/>
              </a:rPr>
              <a:t>ABHISHEK KROVVIDI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39093" y="9422862"/>
            <a:ext cx="1308492" cy="528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000000"/>
                </a:solidFill>
                <a:latin typeface="League Spartan"/>
              </a:rPr>
              <a:t>MADHUR KHANNA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51051" y="9423416"/>
            <a:ext cx="725388" cy="52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000000"/>
                </a:solidFill>
                <a:latin typeface="League Spartan"/>
              </a:rPr>
              <a:t>DURGA DASH</a:t>
            </a:r>
          </a:p>
        </p:txBody>
      </p:sp>
      <p:pic>
        <p:nvPicPr>
          <p:cNvPr id="26" name="圖片 25" descr="一張含有 人的臉孔, 服裝, 男人, 人員 的圖片&#10;&#10;自動產生的描述">
            <a:extLst>
              <a:ext uri="{FF2B5EF4-FFF2-40B4-BE49-F238E27FC236}">
                <a16:creationId xmlns:a16="http://schemas.microsoft.com/office/drawing/2014/main" id="{D21FFB8F-0F4D-300A-2330-03BA2D802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541" y="7637296"/>
            <a:ext cx="9057619" cy="17032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98929"/>
            <a:ext cx="9321573" cy="1473079"/>
            <a:chOff x="0" y="-66675"/>
            <a:chExt cx="2455064" cy="3879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5064" cy="321297"/>
            </a:xfrm>
            <a:custGeom>
              <a:avLst/>
              <a:gdLst/>
              <a:ahLst/>
              <a:cxnLst/>
              <a:rect l="l" t="t" r="r" b="b"/>
              <a:pathLst>
                <a:path w="2455064" h="321297">
                  <a:moveTo>
                    <a:pt x="0" y="0"/>
                  </a:moveTo>
                  <a:lnTo>
                    <a:pt x="2455064" y="0"/>
                  </a:lnTo>
                  <a:lnTo>
                    <a:pt x="2455064" y="321297"/>
                  </a:lnTo>
                  <a:lnTo>
                    <a:pt x="0" y="321297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455063" cy="387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Create an index on the review scores to optimize search queries.</a:t>
              </a:r>
              <a:endParaRPr lang="zh-TW" altLang="en-US">
                <a:latin typeface="Poppins Bold" panose="00000800000000000000" charset="0"/>
                <a:cs typeface="Poppins Bold" panose="00000800000000000000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4148326"/>
            <a:ext cx="16079238" cy="1900274"/>
          </a:xfrm>
          <a:custGeom>
            <a:avLst/>
            <a:gdLst/>
            <a:ahLst/>
            <a:cxnLst/>
            <a:rect l="l" t="t" r="r" b="b"/>
            <a:pathLst>
              <a:path w="16079238" h="1900274">
                <a:moveTo>
                  <a:pt x="0" y="0"/>
                </a:moveTo>
                <a:lnTo>
                  <a:pt x="16079238" y="0"/>
                </a:lnTo>
                <a:lnTo>
                  <a:pt x="16079238" y="1900274"/>
                </a:lnTo>
                <a:lnTo>
                  <a:pt x="0" y="1900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437529"/>
            <a:ext cx="6581248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000000"/>
                </a:solidFill>
                <a:latin typeface="League Spartan"/>
              </a:rPr>
              <a:t>BUSINESS QUESTION 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76999"/>
            <a:ext cx="6581248" cy="1920822"/>
            <a:chOff x="0" y="-57150"/>
            <a:chExt cx="1733333" cy="5058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3333" cy="448746"/>
            </a:xfrm>
            <a:custGeom>
              <a:avLst/>
              <a:gdLst/>
              <a:ahLst/>
              <a:cxnLst/>
              <a:rect l="l" t="t" r="r" b="b"/>
              <a:pathLst>
                <a:path w="1733333" h="448746">
                  <a:moveTo>
                    <a:pt x="0" y="0"/>
                  </a:moveTo>
                  <a:lnTo>
                    <a:pt x="1733333" y="0"/>
                  </a:lnTo>
                  <a:lnTo>
                    <a:pt x="1733333" y="448746"/>
                  </a:lnTo>
                  <a:lnTo>
                    <a:pt x="0" y="448746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33333" cy="505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List the guests and their reviews for a user selected district.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767693" y="1523254"/>
            <a:ext cx="10349502" cy="7502786"/>
          </a:xfrm>
          <a:custGeom>
            <a:avLst/>
            <a:gdLst/>
            <a:ahLst/>
            <a:cxnLst/>
            <a:rect l="l" t="t" r="r" b="b"/>
            <a:pathLst>
              <a:path w="10349502" h="7502786">
                <a:moveTo>
                  <a:pt x="0" y="0"/>
                </a:moveTo>
                <a:lnTo>
                  <a:pt x="10349502" y="0"/>
                </a:lnTo>
                <a:lnTo>
                  <a:pt x="10349502" y="7502786"/>
                </a:lnTo>
                <a:lnTo>
                  <a:pt x="0" y="7502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437529"/>
            <a:ext cx="6581248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000000"/>
                </a:solidFill>
                <a:latin typeface="League Spartan"/>
              </a:rPr>
              <a:t>BUSINESS QUESTION 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1501"/>
            <a:ext cx="6581248" cy="1920822"/>
            <a:chOff x="0" y="-57150"/>
            <a:chExt cx="1733333" cy="5058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3333" cy="448746"/>
            </a:xfrm>
            <a:custGeom>
              <a:avLst/>
              <a:gdLst/>
              <a:ahLst/>
              <a:cxnLst/>
              <a:rect l="l" t="t" r="r" b="b"/>
              <a:pathLst>
                <a:path w="1733333" h="448746">
                  <a:moveTo>
                    <a:pt x="0" y="0"/>
                  </a:moveTo>
                  <a:lnTo>
                    <a:pt x="1733333" y="0"/>
                  </a:lnTo>
                  <a:lnTo>
                    <a:pt x="1733333" y="448746"/>
                  </a:lnTo>
                  <a:lnTo>
                    <a:pt x="0" y="448746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33333" cy="505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What are the most popular property types and their listing counts?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821718" y="1523254"/>
            <a:ext cx="10098798" cy="6963098"/>
          </a:xfrm>
          <a:custGeom>
            <a:avLst/>
            <a:gdLst/>
            <a:ahLst/>
            <a:cxnLst/>
            <a:rect l="l" t="t" r="r" b="b"/>
            <a:pathLst>
              <a:path w="10098798" h="6963098">
                <a:moveTo>
                  <a:pt x="0" y="0"/>
                </a:moveTo>
                <a:lnTo>
                  <a:pt x="10098799" y="0"/>
                </a:lnTo>
                <a:lnTo>
                  <a:pt x="10098799" y="6963098"/>
                </a:lnTo>
                <a:lnTo>
                  <a:pt x="0" y="6963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437529"/>
            <a:ext cx="6581248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000000"/>
                </a:solidFill>
                <a:latin typeface="League Spartan"/>
              </a:rPr>
              <a:t>BUSINESS QUESTION 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792" y="1958774"/>
            <a:ext cx="6419643" cy="1396948"/>
            <a:chOff x="0" y="-57150"/>
            <a:chExt cx="1690770" cy="367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70" cy="310770"/>
            </a:xfrm>
            <a:custGeom>
              <a:avLst/>
              <a:gdLst/>
              <a:ahLst/>
              <a:cxnLst/>
              <a:rect l="l" t="t" r="r" b="b"/>
              <a:pathLst>
                <a:path w="1690770" h="310770">
                  <a:moveTo>
                    <a:pt x="0" y="0"/>
                  </a:moveTo>
                  <a:lnTo>
                    <a:pt x="1690770" y="0"/>
                  </a:lnTo>
                  <a:lnTo>
                    <a:pt x="1690770" y="310770"/>
                  </a:lnTo>
                  <a:lnTo>
                    <a:pt x="0" y="310770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90770" cy="367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Display the latest review for each listing.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898691" y="1523254"/>
            <a:ext cx="10047560" cy="7946707"/>
          </a:xfrm>
          <a:custGeom>
            <a:avLst/>
            <a:gdLst/>
            <a:ahLst/>
            <a:cxnLst/>
            <a:rect l="l" t="t" r="r" b="b"/>
            <a:pathLst>
              <a:path w="10047560" h="7946707">
                <a:moveTo>
                  <a:pt x="0" y="0"/>
                </a:moveTo>
                <a:lnTo>
                  <a:pt x="10047560" y="0"/>
                </a:lnTo>
                <a:lnTo>
                  <a:pt x="10047560" y="7946706"/>
                </a:lnTo>
                <a:lnTo>
                  <a:pt x="0" y="794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437529"/>
            <a:ext cx="6581248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000000"/>
                </a:solidFill>
                <a:latin typeface="League Spartan"/>
              </a:rPr>
              <a:t>BUSINESS QUESTION 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92267"/>
            <a:ext cx="6581248" cy="1396948"/>
            <a:chOff x="0" y="-57150"/>
            <a:chExt cx="1733333" cy="367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3333" cy="310770"/>
            </a:xfrm>
            <a:custGeom>
              <a:avLst/>
              <a:gdLst/>
              <a:ahLst/>
              <a:cxnLst/>
              <a:rect l="l" t="t" r="r" b="b"/>
              <a:pathLst>
                <a:path w="1733333" h="310770">
                  <a:moveTo>
                    <a:pt x="0" y="0"/>
                  </a:moveTo>
                  <a:lnTo>
                    <a:pt x="1733333" y="0"/>
                  </a:lnTo>
                  <a:lnTo>
                    <a:pt x="1733333" y="310770"/>
                  </a:lnTo>
                  <a:lnTo>
                    <a:pt x="0" y="310770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33333" cy="367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What is the average ratings of listings in each neighborhood?</a:t>
              </a: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9792" y="2233059"/>
            <a:ext cx="576199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864742" y="1523254"/>
            <a:ext cx="9919330" cy="5078969"/>
          </a:xfrm>
          <a:custGeom>
            <a:avLst/>
            <a:gdLst/>
            <a:ahLst/>
            <a:cxnLst/>
            <a:rect l="l" t="t" r="r" b="b"/>
            <a:pathLst>
              <a:path w="9919330" h="5078969">
                <a:moveTo>
                  <a:pt x="0" y="0"/>
                </a:moveTo>
                <a:lnTo>
                  <a:pt x="9919331" y="0"/>
                </a:lnTo>
                <a:lnTo>
                  <a:pt x="9919331" y="5078969"/>
                </a:lnTo>
                <a:lnTo>
                  <a:pt x="0" y="5078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08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437529"/>
            <a:ext cx="6581248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000000"/>
                </a:solidFill>
                <a:latin typeface="League Spartan"/>
              </a:rPr>
              <a:t>BUSINESS QUESTION 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82019"/>
            <a:ext cx="6581248" cy="1473079"/>
            <a:chOff x="0" y="-66675"/>
            <a:chExt cx="1733333" cy="3879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3333" cy="321297"/>
            </a:xfrm>
            <a:custGeom>
              <a:avLst/>
              <a:gdLst/>
              <a:ahLst/>
              <a:cxnLst/>
              <a:rect l="l" t="t" r="r" b="b"/>
              <a:pathLst>
                <a:path w="1733333" h="321297">
                  <a:moveTo>
                    <a:pt x="0" y="0"/>
                  </a:moveTo>
                  <a:lnTo>
                    <a:pt x="1733333" y="0"/>
                  </a:lnTo>
                  <a:lnTo>
                    <a:pt x="1733333" y="321297"/>
                  </a:lnTo>
                  <a:lnTo>
                    <a:pt x="0" y="321297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733333" cy="387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Find the top ranked listings in each district.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859326" y="1523254"/>
            <a:ext cx="10140328" cy="7006045"/>
          </a:xfrm>
          <a:custGeom>
            <a:avLst/>
            <a:gdLst/>
            <a:ahLst/>
            <a:cxnLst/>
            <a:rect l="l" t="t" r="r" b="b"/>
            <a:pathLst>
              <a:path w="10140328" h="7006045">
                <a:moveTo>
                  <a:pt x="0" y="0"/>
                </a:moveTo>
                <a:lnTo>
                  <a:pt x="10140328" y="0"/>
                </a:lnTo>
                <a:lnTo>
                  <a:pt x="10140328" y="7006045"/>
                </a:lnTo>
                <a:lnTo>
                  <a:pt x="0" y="7006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437529"/>
            <a:ext cx="6581248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161616"/>
                </a:solidFill>
                <a:latin typeface="League Spartan"/>
              </a:rPr>
              <a:t>BUSINESS QUESTION 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792" y="2092268"/>
            <a:ext cx="6645541" cy="1920822"/>
            <a:chOff x="0" y="-57150"/>
            <a:chExt cx="1750266" cy="5058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0266" cy="448746"/>
            </a:xfrm>
            <a:custGeom>
              <a:avLst/>
              <a:gdLst/>
              <a:ahLst/>
              <a:cxnLst/>
              <a:rect l="l" t="t" r="r" b="b"/>
              <a:pathLst>
                <a:path w="1750266" h="448746">
                  <a:moveTo>
                    <a:pt x="0" y="0"/>
                  </a:moveTo>
                  <a:lnTo>
                    <a:pt x="1750266" y="0"/>
                  </a:lnTo>
                  <a:lnTo>
                    <a:pt x="1750266" y="448746"/>
                  </a:lnTo>
                  <a:lnTo>
                    <a:pt x="0" y="448746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50266" cy="505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Assign Listings to Quartiles Based on Price within Each Property Type</a:t>
              </a: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9792" y="2233059"/>
            <a:ext cx="576199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915937" y="1523254"/>
            <a:ext cx="10168895" cy="6654053"/>
          </a:xfrm>
          <a:custGeom>
            <a:avLst/>
            <a:gdLst/>
            <a:ahLst/>
            <a:cxnLst/>
            <a:rect l="l" t="t" r="r" b="b"/>
            <a:pathLst>
              <a:path w="10168895" h="6654053">
                <a:moveTo>
                  <a:pt x="0" y="0"/>
                </a:moveTo>
                <a:lnTo>
                  <a:pt x="10168895" y="0"/>
                </a:lnTo>
                <a:lnTo>
                  <a:pt x="10168895" y="6654052"/>
                </a:lnTo>
                <a:lnTo>
                  <a:pt x="0" y="6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437529"/>
            <a:ext cx="7030284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151517"/>
                </a:solidFill>
                <a:latin typeface="League Spartan"/>
              </a:rPr>
              <a:t>BUSINESS QUESTION 10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52936"/>
            <a:ext cx="7357990" cy="1396948"/>
            <a:chOff x="0" y="-57150"/>
            <a:chExt cx="1937907" cy="367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7907" cy="310770"/>
            </a:xfrm>
            <a:custGeom>
              <a:avLst/>
              <a:gdLst/>
              <a:ahLst/>
              <a:cxnLst/>
              <a:rect l="l" t="t" r="r" b="b"/>
              <a:pathLst>
                <a:path w="1937907" h="310770">
                  <a:moveTo>
                    <a:pt x="0" y="0"/>
                  </a:moveTo>
                  <a:lnTo>
                    <a:pt x="1937907" y="0"/>
                  </a:lnTo>
                  <a:lnTo>
                    <a:pt x="1937907" y="310770"/>
                  </a:lnTo>
                  <a:lnTo>
                    <a:pt x="0" y="310770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37907" cy="367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First and Last Reviews for each listing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610073" y="1523254"/>
            <a:ext cx="9425451" cy="6512130"/>
          </a:xfrm>
          <a:custGeom>
            <a:avLst/>
            <a:gdLst/>
            <a:ahLst/>
            <a:cxnLst/>
            <a:rect l="l" t="t" r="r" b="b"/>
            <a:pathLst>
              <a:path w="9425451" h="6512130">
                <a:moveTo>
                  <a:pt x="0" y="0"/>
                </a:moveTo>
                <a:lnTo>
                  <a:pt x="9425451" y="0"/>
                </a:lnTo>
                <a:lnTo>
                  <a:pt x="9425451" y="6512129"/>
                </a:lnTo>
                <a:lnTo>
                  <a:pt x="0" y="6512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437529"/>
            <a:ext cx="7581373" cy="73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000000"/>
                </a:solidFill>
                <a:latin typeface="League Spartan"/>
              </a:rPr>
              <a:t>ADDITIONAL EDA QUERIES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9034" y="2123998"/>
            <a:ext cx="7405519" cy="1473079"/>
            <a:chOff x="0" y="-66675"/>
            <a:chExt cx="1950425" cy="3879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0425" cy="321297"/>
            </a:xfrm>
            <a:custGeom>
              <a:avLst/>
              <a:gdLst/>
              <a:ahLst/>
              <a:cxnLst/>
              <a:rect l="l" t="t" r="r" b="b"/>
              <a:pathLst>
                <a:path w="1950425" h="321297">
                  <a:moveTo>
                    <a:pt x="0" y="0"/>
                  </a:moveTo>
                  <a:lnTo>
                    <a:pt x="1950425" y="0"/>
                  </a:lnTo>
                  <a:lnTo>
                    <a:pt x="1950425" y="321297"/>
                  </a:lnTo>
                  <a:lnTo>
                    <a:pt x="0" y="321297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50425" cy="387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Find Listings with name like ‘Condo’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610073" y="1537090"/>
            <a:ext cx="9400594" cy="7212820"/>
          </a:xfrm>
          <a:custGeom>
            <a:avLst/>
            <a:gdLst/>
            <a:ahLst/>
            <a:cxnLst/>
            <a:rect l="l" t="t" r="r" b="b"/>
            <a:pathLst>
              <a:path w="9400594" h="7212820">
                <a:moveTo>
                  <a:pt x="0" y="0"/>
                </a:moveTo>
                <a:lnTo>
                  <a:pt x="9400595" y="0"/>
                </a:lnTo>
                <a:lnTo>
                  <a:pt x="9400595" y="7212820"/>
                </a:lnTo>
                <a:lnTo>
                  <a:pt x="0" y="721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21013" y="1385760"/>
            <a:ext cx="758137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1A1920"/>
                </a:solidFill>
                <a:latin typeface="League Spartan"/>
              </a:rPr>
              <a:t>ADDITIONAL EDA QUERIES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231154" y="4988392"/>
            <a:ext cx="2487271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TRENDS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2232226" y="5726630"/>
            <a:ext cx="377424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2231154" y="4364814"/>
            <a:ext cx="3255770" cy="60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0"/>
              </a:lnSpc>
              <a:spcBef>
                <a:spcPct val="0"/>
              </a:spcBef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INSIGHTS AND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28755" y="847874"/>
            <a:ext cx="241267" cy="8408521"/>
            <a:chOff x="0" y="-47625"/>
            <a:chExt cx="63544" cy="22145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44" cy="2166965"/>
            </a:xfrm>
            <a:custGeom>
              <a:avLst/>
              <a:gdLst/>
              <a:ahLst/>
              <a:cxnLst/>
              <a:rect l="l" t="t" r="r" b="b"/>
              <a:pathLst>
                <a:path w="63544" h="2166965">
                  <a:moveTo>
                    <a:pt x="0" y="0"/>
                  </a:moveTo>
                  <a:lnTo>
                    <a:pt x="63544" y="0"/>
                  </a:lnTo>
                  <a:lnTo>
                    <a:pt x="63544" y="2166965"/>
                  </a:lnTo>
                  <a:lnTo>
                    <a:pt x="0" y="2166965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3544" cy="2214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0220" y="1762014"/>
            <a:ext cx="10599507" cy="6954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8950" lvl="1" indent="-244475" algn="just">
              <a:lnSpc>
                <a:spcPts val="317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Poppins Bold"/>
              </a:rPr>
              <a:t>Entire rental units are the most listed property type</a:t>
            </a:r>
            <a:r>
              <a:rPr lang="en-US" sz="2250">
                <a:solidFill>
                  <a:srgbClr val="000000"/>
                </a:solidFill>
                <a:latin typeface="Poppins Bold"/>
                <a:cs typeface="Poppins Bold"/>
              </a:rPr>
              <a:t>, suggesting a market preference or higher demand for complete and private accommodations.</a:t>
            </a:r>
          </a:p>
          <a:p>
            <a:pPr algn="just">
              <a:lnSpc>
                <a:spcPts val="3170"/>
              </a:lnSpc>
            </a:pPr>
            <a:endParaRPr lang="en-US" sz="2250">
              <a:solidFill>
                <a:srgbClr val="000000"/>
              </a:solidFill>
              <a:latin typeface="Poppins Bold"/>
              <a:cs typeface="Poppins Bold"/>
            </a:endParaRPr>
          </a:p>
          <a:p>
            <a:pPr marL="488950" lvl="1" indent="-244475" algn="just">
              <a:lnSpc>
                <a:spcPts val="3170"/>
              </a:lnSpc>
              <a:spcBef>
                <a:spcPct val="0"/>
              </a:spcBef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Poppins Bold"/>
                <a:cs typeface="Poppins Bold"/>
              </a:rPr>
              <a:t>The prevalence of entire homes and condos points to a market leaning towards </a:t>
            </a:r>
            <a:r>
              <a:rPr lang="en-US" sz="2250">
                <a:solidFill>
                  <a:srgbClr val="000000"/>
                </a:solidFill>
                <a:latin typeface="Poppins Bold"/>
              </a:rPr>
              <a:t>spacious</a:t>
            </a:r>
            <a:r>
              <a:rPr lang="en-US" sz="2250">
                <a:solidFill>
                  <a:srgbClr val="000000"/>
                </a:solidFill>
                <a:latin typeface="Poppins Bold"/>
                <a:cs typeface="Poppins Bold"/>
              </a:rPr>
              <a:t> and </a:t>
            </a:r>
            <a:r>
              <a:rPr lang="en-US" sz="2250">
                <a:solidFill>
                  <a:srgbClr val="000000"/>
                </a:solidFill>
                <a:latin typeface="Poppins Bold"/>
              </a:rPr>
              <a:t>family-friendly accommodations</a:t>
            </a:r>
            <a:r>
              <a:rPr lang="en-US" sz="2250">
                <a:solidFill>
                  <a:srgbClr val="000000"/>
                </a:solidFill>
                <a:latin typeface="Poppins Bold"/>
                <a:cs typeface="Poppins Bold"/>
              </a:rPr>
              <a:t>.</a:t>
            </a:r>
          </a:p>
          <a:p>
            <a:pPr algn="just">
              <a:lnSpc>
                <a:spcPts val="3170"/>
              </a:lnSpc>
              <a:spcBef>
                <a:spcPct val="0"/>
              </a:spcBef>
            </a:pPr>
            <a:endParaRPr lang="en-US" sz="2250">
              <a:solidFill>
                <a:srgbClr val="000000"/>
              </a:solidFill>
              <a:latin typeface="Poppins Bold"/>
              <a:cs typeface="Poppins Bold"/>
            </a:endParaRPr>
          </a:p>
          <a:p>
            <a:pPr marL="488950" lvl="1" indent="-244475" algn="just">
              <a:lnSpc>
                <a:spcPts val="3170"/>
              </a:lnSpc>
              <a:spcBef>
                <a:spcPct val="0"/>
              </a:spcBef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Poppins Bold"/>
                <a:cs typeface="Poppins Bold"/>
              </a:rPr>
              <a:t>Matt’s position as the top reviewer suggests a high level of engagement and potential influence within the community.</a:t>
            </a:r>
          </a:p>
          <a:p>
            <a:pPr algn="just">
              <a:lnSpc>
                <a:spcPts val="3170"/>
              </a:lnSpc>
              <a:spcBef>
                <a:spcPct val="0"/>
              </a:spcBef>
            </a:pPr>
            <a:endParaRPr lang="en-US" sz="2250">
              <a:solidFill>
                <a:srgbClr val="000000"/>
              </a:solidFill>
              <a:latin typeface="Poppins Bold"/>
              <a:cs typeface="Poppins Bold"/>
            </a:endParaRPr>
          </a:p>
          <a:p>
            <a:pPr marL="488950" lvl="1" indent="-244475" algn="just">
              <a:lnSpc>
                <a:spcPts val="3170"/>
              </a:lnSpc>
              <a:spcBef>
                <a:spcPct val="0"/>
              </a:spcBef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Poppins"/>
                <a:cs typeface="Poppins"/>
              </a:rPr>
              <a:t>Text Analysis and using function like for keywords “excellent, wonderful, amazing, bad, unsatisfactory” can be used for further </a:t>
            </a:r>
            <a:r>
              <a:rPr lang="en-US" sz="2250">
                <a:solidFill>
                  <a:srgbClr val="000000"/>
                </a:solidFill>
                <a:latin typeface="Poppins Bold"/>
              </a:rPr>
              <a:t>sentimental analysis.</a:t>
            </a:r>
            <a:endParaRPr lang="en-US" sz="2250">
              <a:solidFill>
                <a:srgbClr val="000000"/>
              </a:solidFill>
              <a:latin typeface="Poppins Bold"/>
              <a:cs typeface="Poppins Bold"/>
            </a:endParaRPr>
          </a:p>
          <a:p>
            <a:pPr algn="just">
              <a:lnSpc>
                <a:spcPts val="3170"/>
              </a:lnSpc>
              <a:spcBef>
                <a:spcPct val="0"/>
              </a:spcBef>
            </a:pPr>
            <a:endParaRPr lang="en-US" sz="2250">
              <a:solidFill>
                <a:srgbClr val="000000"/>
              </a:solidFill>
              <a:latin typeface="Poppins Bold"/>
              <a:cs typeface="Poppins Bold"/>
            </a:endParaRPr>
          </a:p>
          <a:p>
            <a:pPr marL="488950" lvl="1" indent="-244475" algn="just">
              <a:lnSpc>
                <a:spcPts val="3170"/>
              </a:lnSpc>
              <a:spcBef>
                <a:spcPct val="0"/>
              </a:spcBef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Poppins Bold"/>
              </a:rPr>
              <a:t>Investing in host training and support</a:t>
            </a:r>
            <a:r>
              <a:rPr lang="en-US" sz="2250">
                <a:solidFill>
                  <a:srgbClr val="000000"/>
                </a:solidFill>
                <a:latin typeface="Poppins Bold"/>
                <a:cs typeface="Poppins Bold"/>
              </a:rPr>
              <a:t> can significantly enhance the overall experience.</a:t>
            </a:r>
          </a:p>
          <a:p>
            <a:pPr algn="just">
              <a:lnSpc>
                <a:spcPts val="3170"/>
              </a:lnSpc>
              <a:spcBef>
                <a:spcPct val="0"/>
              </a:spcBef>
            </a:pPr>
            <a:endParaRPr lang="en-US" sz="2250">
              <a:solidFill>
                <a:srgbClr val="000000"/>
              </a:solidFill>
              <a:latin typeface="Poppins Bold"/>
              <a:cs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2054951" y="-180826"/>
            <a:ext cx="6233049" cy="10467826"/>
            <a:chOff x="0" y="-47625"/>
            <a:chExt cx="1641626" cy="2756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1626" cy="2709333"/>
            </a:xfrm>
            <a:custGeom>
              <a:avLst/>
              <a:gdLst/>
              <a:ahLst/>
              <a:cxnLst/>
              <a:rect l="l" t="t" r="r" b="b"/>
              <a:pathLst>
                <a:path w="1641626" h="2709333">
                  <a:moveTo>
                    <a:pt x="0" y="0"/>
                  </a:moveTo>
                  <a:lnTo>
                    <a:pt x="1641626" y="0"/>
                  </a:lnTo>
                  <a:lnTo>
                    <a:pt x="16416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4162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20" y="1494821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STATEMENT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flipV="1">
            <a:off x="1029792" y="2233059"/>
            <a:ext cx="9981465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654334" y="3423674"/>
            <a:ext cx="5034282" cy="3644820"/>
            <a:chOff x="0" y="0"/>
            <a:chExt cx="19050000" cy="13792200"/>
          </a:xfrm>
        </p:grpSpPr>
        <p:sp>
          <p:nvSpPr>
            <p:cNvPr id="10" name="Freeform 10"/>
            <p:cNvSpPr/>
            <p:nvPr/>
          </p:nvSpPr>
          <p:spPr>
            <a:xfrm>
              <a:off x="493268" y="493776"/>
              <a:ext cx="18087975" cy="12640436"/>
            </a:xfrm>
            <a:custGeom>
              <a:avLst/>
              <a:gdLst/>
              <a:ahLst/>
              <a:cxnLst/>
              <a:rect l="l" t="t" r="r" b="b"/>
              <a:pathLst>
                <a:path w="18087975" h="12640436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>
              <a:blip r:embed="rId3"/>
              <a:stretch>
                <a:fillRect t="-3740" b="-374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9050000" cy="13792200"/>
            </a:xfrm>
            <a:custGeom>
              <a:avLst/>
              <a:gdLst/>
              <a:ahLst/>
              <a:cxnLst/>
              <a:rect l="l" t="t" r="r" b="b"/>
              <a:pathLst>
                <a:path w="19050000" h="137922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17" r="-1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947434"/>
            <a:ext cx="9982557" cy="4864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</a:pPr>
            <a:r>
              <a:rPr lang="en-US" sz="2748" spc="269">
                <a:solidFill>
                  <a:srgbClr val="000000"/>
                </a:solidFill>
                <a:latin typeface="Poppins Bold"/>
              </a:rPr>
              <a:t>Perform Exploratory Data Analysis (EDA) on the Airbnb Dallas dataset to derive actionable business insights to guide strategic decision-making. </a:t>
            </a:r>
          </a:p>
          <a:p>
            <a:pPr algn="just">
              <a:lnSpc>
                <a:spcPts val="3710"/>
              </a:lnSpc>
            </a:pPr>
            <a:endParaRPr lang="en-US" sz="2748" spc="269">
              <a:solidFill>
                <a:srgbClr val="000000"/>
              </a:solidFill>
              <a:latin typeface="Poppins Bold"/>
            </a:endParaRPr>
          </a:p>
          <a:p>
            <a:pPr algn="just">
              <a:lnSpc>
                <a:spcPts val="3985"/>
              </a:lnSpc>
            </a:pPr>
            <a:r>
              <a:rPr lang="en-US" sz="2748" spc="269">
                <a:solidFill>
                  <a:srgbClr val="000000"/>
                </a:solidFill>
                <a:latin typeface="Poppins Bold"/>
              </a:rPr>
              <a:t>Some key questions that are investigated include:</a:t>
            </a:r>
          </a:p>
          <a:p>
            <a:pPr marL="593447" lvl="1" indent="-296724" algn="just">
              <a:lnSpc>
                <a:spcPts val="3985"/>
              </a:lnSpc>
              <a:buFont typeface="Arial"/>
              <a:buChar char="•"/>
            </a:pPr>
            <a:r>
              <a:rPr lang="en-US" sz="2748" spc="269">
                <a:solidFill>
                  <a:srgbClr val="000000"/>
                </a:solidFill>
                <a:latin typeface="Poppins Bold"/>
              </a:rPr>
              <a:t>Who are highly rated hosts? </a:t>
            </a:r>
          </a:p>
          <a:p>
            <a:pPr marL="593447" lvl="1" indent="-296724">
              <a:lnSpc>
                <a:spcPts val="3985"/>
              </a:lnSpc>
              <a:buFont typeface="Arial"/>
              <a:buChar char="•"/>
            </a:pPr>
            <a:r>
              <a:rPr lang="en-US" sz="2748" spc="269">
                <a:solidFill>
                  <a:srgbClr val="000000"/>
                </a:solidFill>
                <a:latin typeface="Poppins Bold"/>
              </a:rPr>
              <a:t>How much did hosts earn from their listings?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792" y="854992"/>
            <a:ext cx="3255770" cy="62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54951" y="2575912"/>
            <a:ext cx="6233049" cy="40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7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Extra Bold"/>
              </a:rPr>
              <a:t>Airbnb once sold cereal</a:t>
            </a:r>
            <a:endParaRPr lang="en-US" sz="2400">
              <a:solidFill>
                <a:srgbClr val="FFFFFF"/>
              </a:solidFill>
              <a:latin typeface="Open Sans Extra Bold"/>
              <a:ea typeface="Open Sans Extra Bold"/>
              <a:cs typeface="Open Sans Extra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-180826"/>
            <a:ext cx="3086100" cy="10467826"/>
            <a:chOff x="0" y="-47625"/>
            <a:chExt cx="812800" cy="2756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8322" y="3703037"/>
            <a:ext cx="11574143" cy="90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1"/>
              </a:lnSpc>
              <a:spcBef>
                <a:spcPct val="0"/>
              </a:spcBef>
            </a:pPr>
            <a:r>
              <a:rPr lang="en-US" sz="5343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648362" y="4847563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763158" y="6736548"/>
            <a:ext cx="4160184" cy="2921210"/>
          </a:xfrm>
          <a:custGeom>
            <a:avLst/>
            <a:gdLst/>
            <a:ahLst/>
            <a:cxnLst/>
            <a:rect l="l" t="t" r="r" b="b"/>
            <a:pathLst>
              <a:path w="4160184" h="2921210">
                <a:moveTo>
                  <a:pt x="0" y="0"/>
                </a:moveTo>
                <a:lnTo>
                  <a:pt x="4160184" y="0"/>
                </a:lnTo>
                <a:lnTo>
                  <a:pt x="4160184" y="2921210"/>
                </a:lnTo>
                <a:lnTo>
                  <a:pt x="0" y="2921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63" t="-2596" b="-25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3580085" y="2858791"/>
            <a:ext cx="4018553" cy="4018553"/>
          </a:xfrm>
          <a:custGeom>
            <a:avLst/>
            <a:gdLst/>
            <a:ahLst/>
            <a:cxnLst/>
            <a:rect l="l" t="t" r="r" b="b"/>
            <a:pathLst>
              <a:path w="4018553" h="4018553">
                <a:moveTo>
                  <a:pt x="0" y="0"/>
                </a:moveTo>
                <a:lnTo>
                  <a:pt x="4018553" y="0"/>
                </a:lnTo>
                <a:lnTo>
                  <a:pt x="4018553" y="4018554"/>
                </a:lnTo>
                <a:lnTo>
                  <a:pt x="0" y="4018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3648322" y="5974849"/>
            <a:ext cx="11574143" cy="90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1"/>
              </a:lnSpc>
              <a:spcBef>
                <a:spcPct val="0"/>
              </a:spcBef>
            </a:pPr>
            <a:r>
              <a:rPr lang="en-US" sz="5343">
                <a:solidFill>
                  <a:srgbClr val="151517"/>
                </a:solidFill>
                <a:latin typeface="League Spartan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80826"/>
            <a:ext cx="9499600" cy="10467826"/>
            <a:chOff x="0" y="-47625"/>
            <a:chExt cx="2501952" cy="2756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9792" y="2233059"/>
            <a:ext cx="576199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94314" y="691139"/>
            <a:ext cx="7618923" cy="7868824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679" r="-1679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Freeform 9"/>
          <p:cNvSpPr/>
          <p:nvPr/>
        </p:nvSpPr>
        <p:spPr>
          <a:xfrm>
            <a:off x="1049282" y="5342622"/>
            <a:ext cx="1093206" cy="1379044"/>
          </a:xfrm>
          <a:custGeom>
            <a:avLst/>
            <a:gdLst/>
            <a:ahLst/>
            <a:cxnLst/>
            <a:rect l="l" t="t" r="r" b="b"/>
            <a:pathLst>
              <a:path w="1093206" h="1379044">
                <a:moveTo>
                  <a:pt x="0" y="0"/>
                </a:moveTo>
                <a:lnTo>
                  <a:pt x="1093206" y="0"/>
                </a:lnTo>
                <a:lnTo>
                  <a:pt x="1093206" y="1379044"/>
                </a:lnTo>
                <a:lnTo>
                  <a:pt x="0" y="137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049282" y="7821891"/>
            <a:ext cx="1093206" cy="1093206"/>
          </a:xfrm>
          <a:custGeom>
            <a:avLst/>
            <a:gdLst/>
            <a:ahLst/>
            <a:cxnLst/>
            <a:rect l="l" t="t" r="r" b="b"/>
            <a:pathLst>
              <a:path w="1093206" h="1093206">
                <a:moveTo>
                  <a:pt x="0" y="0"/>
                </a:moveTo>
                <a:lnTo>
                  <a:pt x="1093206" y="0"/>
                </a:lnTo>
                <a:lnTo>
                  <a:pt x="1093206" y="1093206"/>
                </a:lnTo>
                <a:lnTo>
                  <a:pt x="0" y="1093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896943" y="3128520"/>
            <a:ext cx="1245545" cy="1261602"/>
          </a:xfrm>
          <a:custGeom>
            <a:avLst/>
            <a:gdLst/>
            <a:ahLst/>
            <a:cxnLst/>
            <a:rect l="l" t="t" r="r" b="b"/>
            <a:pathLst>
              <a:path w="1245545" h="1261602">
                <a:moveTo>
                  <a:pt x="0" y="0"/>
                </a:moveTo>
                <a:lnTo>
                  <a:pt x="1245545" y="0"/>
                </a:lnTo>
                <a:lnTo>
                  <a:pt x="1245545" y="1261602"/>
                </a:lnTo>
                <a:lnTo>
                  <a:pt x="0" y="12616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028700" y="1437529"/>
            <a:ext cx="64179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THE 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9282" y="856965"/>
            <a:ext cx="3255770" cy="62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48617" y="3267815"/>
            <a:ext cx="5245766" cy="90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8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Poppins Bold"/>
                <a:cs typeface="Poppins Black"/>
              </a:rPr>
              <a:t>Business information on hosts, guests, and properties in Dallas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48617" y="8100825"/>
            <a:ext cx="524576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8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Poppins Bold"/>
                <a:cs typeface="Poppins Black"/>
              </a:rPr>
              <a:t>Time scope: 2010 - 2023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48617" y="5367179"/>
            <a:ext cx="5245766" cy="13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8"/>
              </a:lnSpc>
            </a:pPr>
            <a:r>
              <a:rPr lang="en-US" sz="2500">
                <a:solidFill>
                  <a:srgbClr val="FFFFFF"/>
                </a:solidFill>
                <a:latin typeface="Poppins Bold"/>
                <a:cs typeface="Poppins Black"/>
              </a:rPr>
              <a:t>200,000+ Reviews</a:t>
            </a:r>
          </a:p>
          <a:p>
            <a:pPr>
              <a:lnSpc>
                <a:spcPts val="3568"/>
              </a:lnSpc>
            </a:pPr>
            <a:r>
              <a:rPr lang="en-US" sz="2500">
                <a:solidFill>
                  <a:srgbClr val="FFFFFF"/>
                </a:solidFill>
                <a:latin typeface="Poppins Bold"/>
                <a:cs typeface="Poppins Black"/>
              </a:rPr>
              <a:t>5,600+ Listings</a:t>
            </a:r>
          </a:p>
          <a:p>
            <a:pPr>
              <a:lnSpc>
                <a:spcPts val="3568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Poppins Bold"/>
                <a:cs typeface="Poppins Black"/>
              </a:rPr>
              <a:t>2,500+ Hosts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73368" y="8954557"/>
            <a:ext cx="8460816" cy="90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8"/>
              </a:lnSpc>
              <a:spcBef>
                <a:spcPct val="0"/>
              </a:spcBef>
            </a:pPr>
            <a:r>
              <a:rPr lang="en-US" sz="2548">
                <a:solidFill>
                  <a:srgbClr val="000000"/>
                </a:solidFill>
                <a:latin typeface="Poppins"/>
              </a:rPr>
              <a:t>The “AIR” in airbnb comes from Air Mattress which the founders had put on rent for their first hosts.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 rot="9900000">
            <a:off x="11432143" y="8067159"/>
            <a:ext cx="3704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|&lt;</a:t>
            </a:r>
          </a:p>
        </p:txBody>
      </p:sp>
      <p:sp>
        <p:nvSpPr>
          <p:cNvPr id="2" name="AutoShape 2"/>
          <p:cNvSpPr/>
          <p:nvPr/>
        </p:nvSpPr>
        <p:spPr>
          <a:xfrm>
            <a:off x="5" y="1009650"/>
            <a:ext cx="18288049" cy="9525"/>
          </a:xfrm>
          <a:prstGeom prst="line">
            <a:avLst/>
          </a:prstGeom>
          <a:ln w="19050" cap="flat">
            <a:solidFill>
              <a:srgbClr val="593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V="1">
            <a:off x="1019175" y="-54003"/>
            <a:ext cx="0" cy="10395005"/>
          </a:xfrm>
          <a:prstGeom prst="line">
            <a:avLst/>
          </a:prstGeom>
          <a:ln w="19050" cap="flat">
            <a:solidFill>
              <a:srgbClr val="593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9144000" y="2850921"/>
            <a:ext cx="2364682" cy="993141"/>
            <a:chOff x="0" y="-57150"/>
            <a:chExt cx="812800" cy="3413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84217"/>
            </a:xfrm>
            <a:custGeom>
              <a:avLst/>
              <a:gdLst/>
              <a:ahLst/>
              <a:cxnLst/>
              <a:rect l="l" t="t" r="r" b="b"/>
              <a:pathLst>
                <a:path w="812800" h="284217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57217"/>
                  </a:lnTo>
                  <a:cubicBezTo>
                    <a:pt x="812800" y="227357"/>
                    <a:pt x="755940" y="284217"/>
                    <a:pt x="685800" y="284217"/>
                  </a:cubicBezTo>
                  <a:lnTo>
                    <a:pt x="127000" y="284217"/>
                  </a:lnTo>
                  <a:cubicBezTo>
                    <a:pt x="93318" y="284217"/>
                    <a:pt x="61015" y="270837"/>
                    <a:pt x="37197" y="247020"/>
                  </a:cubicBezTo>
                  <a:cubicBezTo>
                    <a:pt x="13380" y="223203"/>
                    <a:pt x="0" y="190900"/>
                    <a:pt x="0" y="15721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341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chivo Black"/>
                </a:rPr>
                <a:t>Guests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70586" y="1827776"/>
            <a:ext cx="5433120" cy="121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80"/>
              </a:lnSpc>
              <a:spcBef>
                <a:spcPct val="0"/>
              </a:spcBef>
            </a:pPr>
            <a:r>
              <a:rPr lang="en-US" sz="5089" u="none" strike="noStrike">
                <a:solidFill>
                  <a:srgbClr val="593C8F"/>
                </a:solidFill>
                <a:latin typeface="League Spartan"/>
              </a:rPr>
              <a:t>DATABASE DESIGN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5280816"/>
            <a:ext cx="2364682" cy="993141"/>
            <a:chOff x="0" y="-57150"/>
            <a:chExt cx="812800" cy="341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84217"/>
            </a:xfrm>
            <a:custGeom>
              <a:avLst/>
              <a:gdLst/>
              <a:ahLst/>
              <a:cxnLst/>
              <a:rect l="l" t="t" r="r" b="b"/>
              <a:pathLst>
                <a:path w="812800" h="284217">
                  <a:moveTo>
                    <a:pt x="127685" y="0"/>
                  </a:moveTo>
                  <a:lnTo>
                    <a:pt x="685115" y="0"/>
                  </a:lnTo>
                  <a:cubicBezTo>
                    <a:pt x="755633" y="0"/>
                    <a:pt x="812800" y="57167"/>
                    <a:pt x="812800" y="127685"/>
                  </a:cubicBezTo>
                  <a:lnTo>
                    <a:pt x="812800" y="156532"/>
                  </a:lnTo>
                  <a:cubicBezTo>
                    <a:pt x="812800" y="227051"/>
                    <a:pt x="755633" y="284217"/>
                    <a:pt x="685115" y="284217"/>
                  </a:cubicBezTo>
                  <a:lnTo>
                    <a:pt x="127685" y="284217"/>
                  </a:lnTo>
                  <a:cubicBezTo>
                    <a:pt x="57167" y="284217"/>
                    <a:pt x="0" y="227051"/>
                    <a:pt x="0" y="156532"/>
                  </a:cubicBezTo>
                  <a:lnTo>
                    <a:pt x="0" y="127685"/>
                  </a:lnTo>
                  <a:cubicBezTo>
                    <a:pt x="0" y="57167"/>
                    <a:pt x="57167" y="0"/>
                    <a:pt x="127685" y="0"/>
                  </a:cubicBez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341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chivo Black"/>
                </a:rPr>
                <a:t>Reviews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7763963"/>
            <a:ext cx="2364682" cy="1020852"/>
            <a:chOff x="0" y="-66675"/>
            <a:chExt cx="812800" cy="3508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84217"/>
            </a:xfrm>
            <a:custGeom>
              <a:avLst/>
              <a:gdLst/>
              <a:ahLst/>
              <a:cxnLst/>
              <a:rect l="l" t="t" r="r" b="b"/>
              <a:pathLst>
                <a:path w="812800" h="284217">
                  <a:moveTo>
                    <a:pt x="127685" y="0"/>
                  </a:moveTo>
                  <a:lnTo>
                    <a:pt x="685115" y="0"/>
                  </a:lnTo>
                  <a:cubicBezTo>
                    <a:pt x="755633" y="0"/>
                    <a:pt x="812800" y="57167"/>
                    <a:pt x="812800" y="127685"/>
                  </a:cubicBezTo>
                  <a:lnTo>
                    <a:pt x="812800" y="156532"/>
                  </a:lnTo>
                  <a:cubicBezTo>
                    <a:pt x="812800" y="227051"/>
                    <a:pt x="755633" y="284217"/>
                    <a:pt x="685115" y="284217"/>
                  </a:cubicBezTo>
                  <a:lnTo>
                    <a:pt x="127685" y="284217"/>
                  </a:lnTo>
                  <a:cubicBezTo>
                    <a:pt x="57167" y="284217"/>
                    <a:pt x="0" y="227051"/>
                    <a:pt x="0" y="156532"/>
                  </a:cubicBezTo>
                  <a:lnTo>
                    <a:pt x="0" y="127685"/>
                  </a:lnTo>
                  <a:cubicBezTo>
                    <a:pt x="0" y="57167"/>
                    <a:pt x="57167" y="0"/>
                    <a:pt x="127685" y="0"/>
                  </a:cubicBez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350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rchivo Black"/>
                </a:rPr>
                <a:t>Listings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836106" y="7791674"/>
            <a:ext cx="2364682" cy="993141"/>
            <a:chOff x="0" y="-57150"/>
            <a:chExt cx="812800" cy="3413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284217"/>
            </a:xfrm>
            <a:custGeom>
              <a:avLst/>
              <a:gdLst/>
              <a:ahLst/>
              <a:cxnLst/>
              <a:rect l="l" t="t" r="r" b="b"/>
              <a:pathLst>
                <a:path w="812800" h="284217">
                  <a:moveTo>
                    <a:pt x="127685" y="0"/>
                  </a:moveTo>
                  <a:lnTo>
                    <a:pt x="685115" y="0"/>
                  </a:lnTo>
                  <a:cubicBezTo>
                    <a:pt x="755633" y="0"/>
                    <a:pt x="812800" y="57167"/>
                    <a:pt x="812800" y="127685"/>
                  </a:cubicBezTo>
                  <a:lnTo>
                    <a:pt x="812800" y="156532"/>
                  </a:lnTo>
                  <a:cubicBezTo>
                    <a:pt x="812800" y="227051"/>
                    <a:pt x="755633" y="284217"/>
                    <a:pt x="685115" y="284217"/>
                  </a:cubicBezTo>
                  <a:lnTo>
                    <a:pt x="127685" y="284217"/>
                  </a:lnTo>
                  <a:cubicBezTo>
                    <a:pt x="57167" y="284217"/>
                    <a:pt x="0" y="227051"/>
                    <a:pt x="0" y="156532"/>
                  </a:cubicBezTo>
                  <a:lnTo>
                    <a:pt x="0" y="127685"/>
                  </a:lnTo>
                  <a:cubicBezTo>
                    <a:pt x="0" y="57167"/>
                    <a:pt x="57167" y="0"/>
                    <a:pt x="127685" y="0"/>
                  </a:cubicBez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341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chivo Black"/>
                </a:rPr>
                <a:t>Room Types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36106" y="2850921"/>
            <a:ext cx="2364682" cy="993141"/>
            <a:chOff x="0" y="-57150"/>
            <a:chExt cx="812800" cy="3413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84217"/>
            </a:xfrm>
            <a:custGeom>
              <a:avLst/>
              <a:gdLst/>
              <a:ahLst/>
              <a:cxnLst/>
              <a:rect l="l" t="t" r="r" b="b"/>
              <a:pathLst>
                <a:path w="812800" h="284217">
                  <a:moveTo>
                    <a:pt x="127685" y="0"/>
                  </a:moveTo>
                  <a:lnTo>
                    <a:pt x="685115" y="0"/>
                  </a:lnTo>
                  <a:cubicBezTo>
                    <a:pt x="755633" y="0"/>
                    <a:pt x="812800" y="57167"/>
                    <a:pt x="812800" y="127685"/>
                  </a:cubicBezTo>
                  <a:lnTo>
                    <a:pt x="812800" y="156532"/>
                  </a:lnTo>
                  <a:cubicBezTo>
                    <a:pt x="812800" y="227051"/>
                    <a:pt x="755633" y="284217"/>
                    <a:pt x="685115" y="284217"/>
                  </a:cubicBezTo>
                  <a:lnTo>
                    <a:pt x="127685" y="284217"/>
                  </a:lnTo>
                  <a:cubicBezTo>
                    <a:pt x="57167" y="284217"/>
                    <a:pt x="0" y="227051"/>
                    <a:pt x="0" y="156532"/>
                  </a:cubicBezTo>
                  <a:lnTo>
                    <a:pt x="0" y="127685"/>
                  </a:lnTo>
                  <a:cubicBezTo>
                    <a:pt x="0" y="57167"/>
                    <a:pt x="57167" y="0"/>
                    <a:pt x="127685" y="0"/>
                  </a:cubicBez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341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chivo Black"/>
                </a:rPr>
                <a:t>Hosts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836106" y="4534181"/>
            <a:ext cx="2364682" cy="965430"/>
            <a:chOff x="0" y="-47625"/>
            <a:chExt cx="812800" cy="3318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284217"/>
            </a:xfrm>
            <a:custGeom>
              <a:avLst/>
              <a:gdLst/>
              <a:ahLst/>
              <a:cxnLst/>
              <a:rect l="l" t="t" r="r" b="b"/>
              <a:pathLst>
                <a:path w="812800" h="284217">
                  <a:moveTo>
                    <a:pt x="127685" y="0"/>
                  </a:moveTo>
                  <a:lnTo>
                    <a:pt x="685115" y="0"/>
                  </a:lnTo>
                  <a:cubicBezTo>
                    <a:pt x="755633" y="0"/>
                    <a:pt x="812800" y="57167"/>
                    <a:pt x="812800" y="127685"/>
                  </a:cubicBezTo>
                  <a:lnTo>
                    <a:pt x="812800" y="156532"/>
                  </a:lnTo>
                  <a:cubicBezTo>
                    <a:pt x="812800" y="227051"/>
                    <a:pt x="755633" y="284217"/>
                    <a:pt x="685115" y="284217"/>
                  </a:cubicBezTo>
                  <a:lnTo>
                    <a:pt x="127685" y="284217"/>
                  </a:lnTo>
                  <a:cubicBezTo>
                    <a:pt x="57167" y="284217"/>
                    <a:pt x="0" y="227051"/>
                    <a:pt x="0" y="156532"/>
                  </a:cubicBezTo>
                  <a:lnTo>
                    <a:pt x="0" y="127685"/>
                  </a:lnTo>
                  <a:cubicBezTo>
                    <a:pt x="0" y="57167"/>
                    <a:pt x="57167" y="0"/>
                    <a:pt x="127685" y="0"/>
                  </a:cubicBez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331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chivo Black"/>
                </a:rPr>
                <a:t>Property Types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836106" y="6215640"/>
            <a:ext cx="2364682" cy="937719"/>
            <a:chOff x="0" y="-38100"/>
            <a:chExt cx="812800" cy="3223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284217"/>
            </a:xfrm>
            <a:custGeom>
              <a:avLst/>
              <a:gdLst/>
              <a:ahLst/>
              <a:cxnLst/>
              <a:rect l="l" t="t" r="r" b="b"/>
              <a:pathLst>
                <a:path w="812800" h="284217">
                  <a:moveTo>
                    <a:pt x="127685" y="0"/>
                  </a:moveTo>
                  <a:lnTo>
                    <a:pt x="685115" y="0"/>
                  </a:lnTo>
                  <a:cubicBezTo>
                    <a:pt x="755633" y="0"/>
                    <a:pt x="812800" y="57167"/>
                    <a:pt x="812800" y="127685"/>
                  </a:cubicBezTo>
                  <a:lnTo>
                    <a:pt x="812800" y="156532"/>
                  </a:lnTo>
                  <a:cubicBezTo>
                    <a:pt x="812800" y="227051"/>
                    <a:pt x="755633" y="284217"/>
                    <a:pt x="685115" y="284217"/>
                  </a:cubicBezTo>
                  <a:lnTo>
                    <a:pt x="127685" y="284217"/>
                  </a:lnTo>
                  <a:cubicBezTo>
                    <a:pt x="57167" y="284217"/>
                    <a:pt x="0" y="227051"/>
                    <a:pt x="0" y="156532"/>
                  </a:cubicBezTo>
                  <a:lnTo>
                    <a:pt x="0" y="127685"/>
                  </a:lnTo>
                  <a:cubicBezTo>
                    <a:pt x="0" y="57167"/>
                    <a:pt x="57167" y="0"/>
                    <a:pt x="127685" y="0"/>
                  </a:cubicBez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322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Archivo Black"/>
                </a:rPr>
                <a:t>Neighborhoods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70586" y="2760013"/>
            <a:ext cx="6720483" cy="5247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2"/>
              </a:lnSpc>
            </a:pPr>
            <a:endParaRPr/>
          </a:p>
          <a:p>
            <a:pPr marL="445851" lvl="1" indent="-222925">
              <a:lnSpc>
                <a:spcPts val="5162"/>
              </a:lnSpc>
              <a:buFont typeface="Arial"/>
              <a:buChar char="•"/>
            </a:pPr>
            <a:r>
              <a:rPr lang="en-US" sz="2065">
                <a:solidFill>
                  <a:srgbClr val="161616"/>
                </a:solidFill>
                <a:latin typeface="Poppins Bold" panose="00000800000000000000" charset="0"/>
                <a:cs typeface="Poppins Bold" panose="00000800000000000000" charset="0"/>
              </a:rPr>
              <a:t>GUESTS-REVIEWS (ONE TO MANY)</a:t>
            </a:r>
          </a:p>
          <a:p>
            <a:pPr marL="445851" lvl="1" indent="-222925">
              <a:lnSpc>
                <a:spcPts val="5162"/>
              </a:lnSpc>
              <a:buFont typeface="Arial"/>
              <a:buChar char="•"/>
            </a:pPr>
            <a:r>
              <a:rPr lang="en-US" sz="2065">
                <a:solidFill>
                  <a:srgbClr val="161616"/>
                </a:solidFill>
                <a:latin typeface="Poppins Bold" panose="00000800000000000000" charset="0"/>
                <a:cs typeface="Poppins Bold" panose="00000800000000000000" charset="0"/>
              </a:rPr>
              <a:t>LISTINGS-REVIEWS (ONE TO MANY)</a:t>
            </a:r>
          </a:p>
          <a:p>
            <a:pPr marL="445851" lvl="1" indent="-222925">
              <a:lnSpc>
                <a:spcPts val="5162"/>
              </a:lnSpc>
              <a:buFont typeface="Arial"/>
              <a:buChar char="•"/>
            </a:pPr>
            <a:r>
              <a:rPr lang="en-US" sz="2065">
                <a:solidFill>
                  <a:srgbClr val="161616"/>
                </a:solidFill>
                <a:latin typeface="Poppins Bold" panose="00000800000000000000" charset="0"/>
                <a:cs typeface="Poppins Bold" panose="00000800000000000000" charset="0"/>
              </a:rPr>
              <a:t>LISTINGS-ROOM TYPES (MANY TO ONE)</a:t>
            </a:r>
          </a:p>
          <a:p>
            <a:pPr marL="445851" lvl="1" indent="-222925">
              <a:lnSpc>
                <a:spcPts val="5162"/>
              </a:lnSpc>
              <a:buFont typeface="Arial"/>
              <a:buChar char="•"/>
            </a:pPr>
            <a:r>
              <a:rPr lang="en-US" sz="2065">
                <a:solidFill>
                  <a:srgbClr val="161616"/>
                </a:solidFill>
                <a:latin typeface="Poppins Bold" panose="00000800000000000000" charset="0"/>
                <a:cs typeface="Poppins Bold" panose="00000800000000000000" charset="0"/>
              </a:rPr>
              <a:t>LISTINGS-PROPERTY TYPES (MANY TO ONE)</a:t>
            </a:r>
          </a:p>
          <a:p>
            <a:pPr marL="445851" lvl="1" indent="-222925">
              <a:lnSpc>
                <a:spcPts val="5162"/>
              </a:lnSpc>
              <a:buFont typeface="Arial"/>
              <a:buChar char="•"/>
            </a:pPr>
            <a:r>
              <a:rPr lang="en-US" sz="2065">
                <a:solidFill>
                  <a:srgbClr val="161616"/>
                </a:solidFill>
                <a:latin typeface="Poppins Bold" panose="00000800000000000000" charset="0"/>
                <a:cs typeface="Poppins Bold" panose="00000800000000000000" charset="0"/>
              </a:rPr>
              <a:t>LISTINGS-NEIGHBORHOODS (MANY TO ONE)</a:t>
            </a:r>
          </a:p>
          <a:p>
            <a:pPr marL="445851" lvl="1" indent="-222925">
              <a:lnSpc>
                <a:spcPts val="5162"/>
              </a:lnSpc>
              <a:buFont typeface="Arial"/>
              <a:buChar char="•"/>
            </a:pPr>
            <a:r>
              <a:rPr lang="en-US" sz="2065">
                <a:solidFill>
                  <a:srgbClr val="161616"/>
                </a:solidFill>
                <a:latin typeface="Poppins Bold" panose="00000800000000000000" charset="0"/>
                <a:cs typeface="Poppins Bold" panose="00000800000000000000" charset="0"/>
              </a:rPr>
              <a:t>HOSTS-LISTINGS (ONE TO MANY)</a:t>
            </a:r>
          </a:p>
          <a:p>
            <a:pPr>
              <a:lnSpc>
                <a:spcPts val="5162"/>
              </a:lnSpc>
            </a:pPr>
            <a:endParaRPr lang="en-US" sz="2065">
              <a:solidFill>
                <a:srgbClr val="161616"/>
              </a:solidFill>
              <a:latin typeface="League Spartan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10326341" y="3844062"/>
            <a:ext cx="0" cy="1603021"/>
          </a:xfrm>
          <a:prstGeom prst="line">
            <a:avLst/>
          </a:prstGeom>
          <a:ln w="38100" cap="flat">
            <a:solidFill>
              <a:srgbClr val="593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 rot="5400000">
            <a:off x="10171172" y="5009770"/>
            <a:ext cx="3704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|&lt;</a:t>
            </a:r>
          </a:p>
        </p:txBody>
      </p:sp>
      <p:sp>
        <p:nvSpPr>
          <p:cNvPr id="29" name="TextBox 29"/>
          <p:cNvSpPr txBox="1"/>
          <p:nvPr/>
        </p:nvSpPr>
        <p:spPr>
          <a:xfrm rot="5400000">
            <a:off x="10167106" y="3732788"/>
            <a:ext cx="3704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||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0326341" y="6273957"/>
            <a:ext cx="0" cy="1683984"/>
          </a:xfrm>
          <a:prstGeom prst="line">
            <a:avLst/>
          </a:prstGeom>
          <a:ln w="38100" cap="flat">
            <a:solidFill>
              <a:srgbClr val="593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 rot="16200000">
            <a:off x="10130300" y="6130878"/>
            <a:ext cx="3704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|&lt;</a:t>
            </a:r>
          </a:p>
        </p:txBody>
      </p:sp>
      <p:sp>
        <p:nvSpPr>
          <p:cNvPr id="32" name="TextBox 32"/>
          <p:cNvSpPr txBox="1"/>
          <p:nvPr/>
        </p:nvSpPr>
        <p:spPr>
          <a:xfrm rot="5400000">
            <a:off x="10176630" y="7520630"/>
            <a:ext cx="3704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||</a:t>
            </a:r>
          </a:p>
        </p:txBody>
      </p:sp>
      <p:sp>
        <p:nvSpPr>
          <p:cNvPr id="33" name="AutoShape 33"/>
          <p:cNvSpPr/>
          <p:nvPr/>
        </p:nvSpPr>
        <p:spPr>
          <a:xfrm flipV="1">
            <a:off x="11508682" y="8371378"/>
            <a:ext cx="3327424" cy="0"/>
          </a:xfrm>
          <a:prstGeom prst="line">
            <a:avLst/>
          </a:prstGeom>
          <a:ln w="38100" cap="flat">
            <a:solidFill>
              <a:srgbClr val="593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AutoShape 34"/>
          <p:cNvSpPr/>
          <p:nvPr/>
        </p:nvSpPr>
        <p:spPr>
          <a:xfrm flipV="1">
            <a:off x="11508682" y="6739922"/>
            <a:ext cx="3327424" cy="1631456"/>
          </a:xfrm>
          <a:prstGeom prst="line">
            <a:avLst/>
          </a:prstGeom>
          <a:ln w="38100" cap="flat">
            <a:solidFill>
              <a:srgbClr val="593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/>
          <p:cNvSpPr/>
          <p:nvPr/>
        </p:nvSpPr>
        <p:spPr>
          <a:xfrm flipV="1">
            <a:off x="11508682" y="5086174"/>
            <a:ext cx="3327424" cy="3285204"/>
          </a:xfrm>
          <a:prstGeom prst="line">
            <a:avLst/>
          </a:prstGeom>
          <a:ln w="38100" cap="flat">
            <a:solidFill>
              <a:srgbClr val="593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 flipV="1">
            <a:off x="11508682" y="3430625"/>
            <a:ext cx="3327424" cy="4940753"/>
          </a:xfrm>
          <a:prstGeom prst="line">
            <a:avLst/>
          </a:prstGeom>
          <a:ln w="38100" cap="flat">
            <a:solidFill>
              <a:srgbClr val="593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Box 38"/>
          <p:cNvSpPr txBox="1"/>
          <p:nvPr/>
        </p:nvSpPr>
        <p:spPr>
          <a:xfrm rot="-10800000">
            <a:off x="14465672" y="8133571"/>
            <a:ext cx="3704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||</a:t>
            </a:r>
          </a:p>
        </p:txBody>
      </p:sp>
      <p:sp>
        <p:nvSpPr>
          <p:cNvPr id="39" name="TextBox 39"/>
          <p:cNvSpPr txBox="1"/>
          <p:nvPr/>
        </p:nvSpPr>
        <p:spPr>
          <a:xfrm rot="10800000">
            <a:off x="14465672" y="6566192"/>
            <a:ext cx="3704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||</a:t>
            </a:r>
          </a:p>
        </p:txBody>
      </p:sp>
      <p:sp>
        <p:nvSpPr>
          <p:cNvPr id="40" name="TextBox 40"/>
          <p:cNvSpPr txBox="1"/>
          <p:nvPr/>
        </p:nvSpPr>
        <p:spPr>
          <a:xfrm rot="10800000">
            <a:off x="14465672" y="5024146"/>
            <a:ext cx="3704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||</a:t>
            </a:r>
          </a:p>
        </p:txBody>
      </p:sp>
      <p:sp>
        <p:nvSpPr>
          <p:cNvPr id="41" name="TextBox 41"/>
          <p:cNvSpPr txBox="1"/>
          <p:nvPr/>
        </p:nvSpPr>
        <p:spPr>
          <a:xfrm rot="10800000">
            <a:off x="14465672" y="3443931"/>
            <a:ext cx="3704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93C8F"/>
                </a:solidFill>
                <a:latin typeface="Canva Sans"/>
              </a:rPr>
              <a:t>||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30849" y="136495"/>
            <a:ext cx="13487598" cy="71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8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Poppins Italics"/>
              </a:rPr>
              <a:t>AIRBNB IS ACTIVE IN EVERY SINGLE COUNTRY ON THE PLANET EXCEPT FOR IRAN, SUDAN, SYRIA, AND NORTH KOREA. THAT’S 97.95% OF THE WORLD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圓形, 對稱, 螢幕擷取畫面, 鮮豔 的圖片&#10;&#10;自動產生的描述">
            <a:extLst>
              <a:ext uri="{FF2B5EF4-FFF2-40B4-BE49-F238E27FC236}">
                <a16:creationId xmlns:a16="http://schemas.microsoft.com/office/drawing/2014/main" id="{D01765DA-8AE1-6544-E0C5-763B1A1B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65" y="320123"/>
            <a:ext cx="15484750" cy="96094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80826"/>
            <a:ext cx="18288000" cy="10467826"/>
            <a:chOff x="0" y="-47625"/>
            <a:chExt cx="4816593" cy="2756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9792" y="2233059"/>
            <a:ext cx="576199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0" y="434420"/>
            <a:ext cx="18288000" cy="7706646"/>
          </a:xfrm>
          <a:custGeom>
            <a:avLst/>
            <a:gdLst/>
            <a:ahLst/>
            <a:cxnLst/>
            <a:rect l="l" t="t" r="r" b="b"/>
            <a:pathLst>
              <a:path w="18288000" h="7706646">
                <a:moveTo>
                  <a:pt x="0" y="0"/>
                </a:moveTo>
                <a:lnTo>
                  <a:pt x="18288000" y="0"/>
                </a:lnTo>
                <a:lnTo>
                  <a:pt x="18288000" y="7706646"/>
                </a:lnTo>
                <a:lnTo>
                  <a:pt x="0" y="770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50" b="-157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935019" y="8380064"/>
            <a:ext cx="6417963" cy="73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RELATIONAL SCHEMA</a:t>
            </a:r>
          </a:p>
        </p:txBody>
      </p:sp>
      <p:sp>
        <p:nvSpPr>
          <p:cNvPr id="9" name="Freeform 9"/>
          <p:cNvSpPr/>
          <p:nvPr/>
        </p:nvSpPr>
        <p:spPr>
          <a:xfrm>
            <a:off x="7826000" y="9258300"/>
            <a:ext cx="2636000" cy="753677"/>
          </a:xfrm>
          <a:custGeom>
            <a:avLst/>
            <a:gdLst/>
            <a:ahLst/>
            <a:cxnLst/>
            <a:rect l="l" t="t" r="r" b="b"/>
            <a:pathLst>
              <a:path w="2636000" h="753677">
                <a:moveTo>
                  <a:pt x="0" y="0"/>
                </a:moveTo>
                <a:lnTo>
                  <a:pt x="2636000" y="0"/>
                </a:lnTo>
                <a:lnTo>
                  <a:pt x="2636000" y="753677"/>
                </a:lnTo>
                <a:lnTo>
                  <a:pt x="0" y="753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025" b="-77682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1773" y="1958775"/>
            <a:ext cx="6384889" cy="1968512"/>
            <a:chOff x="0" y="-57150"/>
            <a:chExt cx="1681617" cy="5184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1617" cy="461306"/>
            </a:xfrm>
            <a:custGeom>
              <a:avLst/>
              <a:gdLst/>
              <a:ahLst/>
              <a:cxnLst/>
              <a:rect l="l" t="t" r="r" b="b"/>
              <a:pathLst>
                <a:path w="1681617" h="461306">
                  <a:moveTo>
                    <a:pt x="0" y="0"/>
                  </a:moveTo>
                  <a:lnTo>
                    <a:pt x="1681617" y="0"/>
                  </a:lnTo>
                  <a:lnTo>
                    <a:pt x="1681617" y="461306"/>
                  </a:lnTo>
                  <a:lnTo>
                    <a:pt x="0" y="461306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81617" cy="518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Display all the listings along with their host details and neighborhood information.</a:t>
              </a:r>
              <a:endParaRPr lang="zh-TW" altLang="en-US">
                <a:latin typeface="Poppins Bold" panose="00000800000000000000" charset="0"/>
                <a:cs typeface="Poppins Bold" panose="00000800000000000000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7753369" y="1523254"/>
            <a:ext cx="10217747" cy="7735046"/>
          </a:xfrm>
          <a:custGeom>
            <a:avLst/>
            <a:gdLst/>
            <a:ahLst/>
            <a:cxnLst/>
            <a:rect l="l" t="t" r="r" b="b"/>
            <a:pathLst>
              <a:path w="10217747" h="7735046">
                <a:moveTo>
                  <a:pt x="0" y="0"/>
                </a:moveTo>
                <a:lnTo>
                  <a:pt x="10217747" y="0"/>
                </a:lnTo>
                <a:lnTo>
                  <a:pt x="10217747" y="7735046"/>
                </a:lnTo>
                <a:lnTo>
                  <a:pt x="0" y="773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437529"/>
            <a:ext cx="64179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1A1920"/>
                </a:solidFill>
                <a:latin typeface="League Spartan"/>
              </a:rPr>
              <a:t>BUSINESS QUESTION 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58775"/>
            <a:ext cx="6367513" cy="1920822"/>
            <a:chOff x="0" y="-57150"/>
            <a:chExt cx="1677040" cy="5058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7040" cy="448746"/>
            </a:xfrm>
            <a:custGeom>
              <a:avLst/>
              <a:gdLst/>
              <a:ahLst/>
              <a:cxnLst/>
              <a:rect l="l" t="t" r="r" b="b"/>
              <a:pathLst>
                <a:path w="1677040" h="448746">
                  <a:moveTo>
                    <a:pt x="0" y="0"/>
                  </a:moveTo>
                  <a:lnTo>
                    <a:pt x="1677040" y="0"/>
                  </a:lnTo>
                  <a:lnTo>
                    <a:pt x="1677040" y="448746"/>
                  </a:lnTo>
                  <a:lnTo>
                    <a:pt x="0" y="448746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77040" cy="505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Create a view to show listings with their property and room types.</a:t>
              </a:r>
              <a:endParaRPr lang="zh-TW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7818809" y="1523254"/>
            <a:ext cx="10071671" cy="8457978"/>
          </a:xfrm>
          <a:custGeom>
            <a:avLst/>
            <a:gdLst/>
            <a:ahLst/>
            <a:cxnLst/>
            <a:rect l="l" t="t" r="r" b="b"/>
            <a:pathLst>
              <a:path w="10071671" h="8457978">
                <a:moveTo>
                  <a:pt x="0" y="0"/>
                </a:moveTo>
                <a:lnTo>
                  <a:pt x="10071671" y="0"/>
                </a:lnTo>
                <a:lnTo>
                  <a:pt x="10071671" y="8457978"/>
                </a:lnTo>
                <a:lnTo>
                  <a:pt x="0" y="8457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437529"/>
            <a:ext cx="6581248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000000"/>
                </a:solidFill>
                <a:latin typeface="League Spartan"/>
              </a:rPr>
              <a:t>BUSINESS QUESTION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44453"/>
            <a:ext cx="6581248" cy="1920822"/>
            <a:chOff x="0" y="-57150"/>
            <a:chExt cx="1733333" cy="5058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3333" cy="448746"/>
            </a:xfrm>
            <a:custGeom>
              <a:avLst/>
              <a:gdLst/>
              <a:ahLst/>
              <a:cxnLst/>
              <a:rect l="l" t="t" r="r" b="b"/>
              <a:pathLst>
                <a:path w="1733333" h="448746">
                  <a:moveTo>
                    <a:pt x="0" y="0"/>
                  </a:moveTo>
                  <a:lnTo>
                    <a:pt x="1733333" y="0"/>
                  </a:lnTo>
                  <a:lnTo>
                    <a:pt x="1733333" y="448746"/>
                  </a:lnTo>
                  <a:lnTo>
                    <a:pt x="0" y="448746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33333" cy="505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Which month has the highest number of reviews for each neighborhood?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814277" y="1523254"/>
            <a:ext cx="10248298" cy="8360918"/>
          </a:xfrm>
          <a:custGeom>
            <a:avLst/>
            <a:gdLst/>
            <a:ahLst/>
            <a:cxnLst/>
            <a:rect l="l" t="t" r="r" b="b"/>
            <a:pathLst>
              <a:path w="10248298" h="8360918">
                <a:moveTo>
                  <a:pt x="0" y="0"/>
                </a:moveTo>
                <a:lnTo>
                  <a:pt x="10248298" y="0"/>
                </a:lnTo>
                <a:lnTo>
                  <a:pt x="10248298" y="8360918"/>
                </a:lnTo>
                <a:lnTo>
                  <a:pt x="0" y="836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437529"/>
            <a:ext cx="6581248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000000"/>
                </a:solidFill>
                <a:latin typeface="League Spartan"/>
              </a:rPr>
              <a:t>BUSINESS QUESTION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&amp;  white business profile presentation</dc:title>
  <cp:revision>1</cp:revision>
  <dcterms:created xsi:type="dcterms:W3CDTF">2006-08-16T00:00:00Z</dcterms:created>
  <dcterms:modified xsi:type="dcterms:W3CDTF">2024-02-20T04:44:52Z</dcterms:modified>
  <dc:identifier>DAF9L53aQBU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2024-02-20T04:31:14Z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a81c8e2e-e7f8-4139-ad51-f5861078118f</vt:lpwstr>
  </property>
  <property fmtid="{D5CDD505-2E9C-101B-9397-08002B2CF9AE}" pid="8" name="MSIP_Label_4044bd30-2ed7-4c9d-9d12-46200872a97b_ContentBits">
    <vt:lpwstr>0</vt:lpwstr>
  </property>
</Properties>
</file>